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0"/>
  </p:notesMasterIdLst>
  <p:handoutMasterIdLst>
    <p:handoutMasterId r:id="rId71"/>
  </p:handoutMasterIdLst>
  <p:sldIdLst>
    <p:sldId id="887" r:id="rId2"/>
    <p:sldId id="1144" r:id="rId3"/>
    <p:sldId id="1047" r:id="rId4"/>
    <p:sldId id="1049" r:id="rId5"/>
    <p:sldId id="1057" r:id="rId6"/>
    <p:sldId id="1055" r:id="rId7"/>
    <p:sldId id="1060" r:id="rId8"/>
    <p:sldId id="1065" r:id="rId9"/>
    <p:sldId id="1071" r:id="rId10"/>
    <p:sldId id="1070" r:id="rId11"/>
    <p:sldId id="1079" r:id="rId12"/>
    <p:sldId id="1084" r:id="rId13"/>
    <p:sldId id="1086" r:id="rId14"/>
    <p:sldId id="1085" r:id="rId15"/>
    <p:sldId id="1087" r:id="rId16"/>
    <p:sldId id="1135" r:id="rId17"/>
    <p:sldId id="1136" r:id="rId18"/>
    <p:sldId id="1137" r:id="rId19"/>
    <p:sldId id="1138" r:id="rId20"/>
    <p:sldId id="1139" r:id="rId21"/>
    <p:sldId id="1140" r:id="rId22"/>
    <p:sldId id="1089" r:id="rId23"/>
    <p:sldId id="1088" r:id="rId24"/>
    <p:sldId id="1091" r:id="rId25"/>
    <p:sldId id="1092" r:id="rId26"/>
    <p:sldId id="1093" r:id="rId27"/>
    <p:sldId id="1094" r:id="rId28"/>
    <p:sldId id="1095" r:id="rId29"/>
    <p:sldId id="1096" r:id="rId30"/>
    <p:sldId id="1097" r:id="rId31"/>
    <p:sldId id="1098" r:id="rId32"/>
    <p:sldId id="1099" r:id="rId33"/>
    <p:sldId id="1100" r:id="rId34"/>
    <p:sldId id="1101" r:id="rId35"/>
    <p:sldId id="1102" r:id="rId36"/>
    <p:sldId id="1103" r:id="rId37"/>
    <p:sldId id="1104" r:id="rId38"/>
    <p:sldId id="1142" r:id="rId39"/>
    <p:sldId id="1105" r:id="rId40"/>
    <p:sldId id="1106" r:id="rId41"/>
    <p:sldId id="1107" r:id="rId42"/>
    <p:sldId id="1108" r:id="rId43"/>
    <p:sldId id="1109" r:id="rId44"/>
    <p:sldId id="1110" r:id="rId45"/>
    <p:sldId id="1111" r:id="rId46"/>
    <p:sldId id="1112" r:id="rId47"/>
    <p:sldId id="1113" r:id="rId48"/>
    <p:sldId id="1114" r:id="rId49"/>
    <p:sldId id="1115" r:id="rId50"/>
    <p:sldId id="1116" r:id="rId51"/>
    <p:sldId id="1117" r:id="rId52"/>
    <p:sldId id="1118" r:id="rId53"/>
    <p:sldId id="1119" r:id="rId54"/>
    <p:sldId id="1122" r:id="rId55"/>
    <p:sldId id="1123" r:id="rId56"/>
    <p:sldId id="1121" r:id="rId57"/>
    <p:sldId id="1124" r:id="rId58"/>
    <p:sldId id="1125" r:id="rId59"/>
    <p:sldId id="1126" r:id="rId60"/>
    <p:sldId id="1127" r:id="rId61"/>
    <p:sldId id="1128" r:id="rId62"/>
    <p:sldId id="1129" r:id="rId63"/>
    <p:sldId id="1130" r:id="rId64"/>
    <p:sldId id="1131" r:id="rId65"/>
    <p:sldId id="1132" r:id="rId66"/>
    <p:sldId id="1133" r:id="rId67"/>
    <p:sldId id="1134" r:id="rId68"/>
    <p:sldId id="949" r:id="rId6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76"/>
    <a:srgbClr val="CBCBCB"/>
    <a:srgbClr val="7CFED9"/>
    <a:srgbClr val="000000"/>
    <a:srgbClr val="59B5E2"/>
    <a:srgbClr val="FCC87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817"/>
    <p:restoredTop sz="82915"/>
  </p:normalViewPr>
  <p:slideViewPr>
    <p:cSldViewPr snapToGrid="0" snapToObjects="1">
      <p:cViewPr varScale="1">
        <p:scale>
          <a:sx n="89" d="100"/>
          <a:sy n="89" d="100"/>
        </p:scale>
        <p:origin x="200" y="192"/>
      </p:cViewPr>
      <p:guideLst/>
    </p:cSldViewPr>
  </p:slideViewPr>
  <p:outlineViewPr>
    <p:cViewPr>
      <p:scale>
        <a:sx n="33" d="100"/>
        <a:sy n="33" d="100"/>
      </p:scale>
      <p:origin x="0" y="-13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68" d="100"/>
          <a:sy n="68" d="100"/>
        </p:scale>
        <p:origin x="2656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ECC7BF-D527-CC45-BE90-9B953EA0A635}" type="datetimeFigureOut">
              <a:rPr lang="en-US" smtClean="0"/>
              <a:t>9/17/21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E8FE0C-5594-3A44-A55A-A96BD7A03BA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14821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C1378E-A113-D64C-AE80-7C2BECE52D42}" type="datetimeFigureOut">
              <a:rPr lang="en-US" smtClean="0"/>
              <a:t>9/17/21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9C403E-6854-8E44-B547-2945C17399F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39999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tiff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4.tif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tiff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6.tif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tiff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Lectur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81400" y="1762767"/>
            <a:ext cx="8040752" cy="1617817"/>
          </a:xfrm>
        </p:spPr>
        <p:txBody>
          <a:bodyPr anchor="ctr">
            <a:noAutofit/>
          </a:bodyPr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01521" y="3487675"/>
            <a:ext cx="6320631" cy="17100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3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-3143" y="0"/>
            <a:ext cx="1710000" cy="1710000"/>
          </a:xfrm>
          <a:prstGeom prst="rect">
            <a:avLst/>
          </a:prstGeom>
          <a:solidFill>
            <a:srgbClr val="B2D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900" dirty="0"/>
          </a:p>
        </p:txBody>
      </p:sp>
      <p:sp>
        <p:nvSpPr>
          <p:cNvPr id="9" name="Заголовок 1"/>
          <p:cNvSpPr txBox="1">
            <a:spLocks/>
          </p:cNvSpPr>
          <p:nvPr userDrawn="1"/>
        </p:nvSpPr>
        <p:spPr>
          <a:xfrm>
            <a:off x="1929" y="3493311"/>
            <a:ext cx="1710000" cy="1710000"/>
          </a:xfrm>
          <a:prstGeom prst="rect">
            <a:avLst/>
          </a:prstGeom>
          <a:solidFill>
            <a:srgbClr val="ED8C72"/>
          </a:solidFill>
        </p:spPr>
        <p:txBody>
          <a:bodyPr vert="horz" lIns="45708" tIns="22854" rIns="45708" bIns="22854" rtlCol="0" anchor="ctr">
            <a:normAutofit/>
          </a:bodyPr>
          <a:lstStyle>
            <a:lvl1pPr algn="l" defTabSz="182843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000" kern="12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ctr"/>
            <a:endParaRPr lang="en-US" sz="3999" dirty="0"/>
          </a:p>
        </p:txBody>
      </p:sp>
      <p:sp>
        <p:nvSpPr>
          <p:cNvPr id="10" name="Заголовок 1"/>
          <p:cNvSpPr txBox="1">
            <a:spLocks/>
          </p:cNvSpPr>
          <p:nvPr userDrawn="1"/>
        </p:nvSpPr>
        <p:spPr>
          <a:xfrm>
            <a:off x="1760760" y="1746656"/>
            <a:ext cx="1710000" cy="1710000"/>
          </a:xfrm>
          <a:prstGeom prst="rect">
            <a:avLst/>
          </a:prstGeom>
          <a:solidFill>
            <a:srgbClr val="BAA896"/>
          </a:solidFill>
        </p:spPr>
        <p:txBody>
          <a:bodyPr vert="horz" lIns="45720" tIns="22860" rIns="45720" bIns="22860" rtlCol="0" anchor="ctr">
            <a:normAutofit/>
          </a:bodyPr>
          <a:lstStyle>
            <a:lvl1pPr algn="l" defTabSz="182843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000" kern="12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ctr"/>
            <a:endParaRPr lang="en-US" sz="4000" dirty="0"/>
          </a:p>
        </p:txBody>
      </p:sp>
      <p:sp>
        <p:nvSpPr>
          <p:cNvPr id="11" name="Заголовок 1"/>
          <p:cNvSpPr txBox="1">
            <a:spLocks/>
          </p:cNvSpPr>
          <p:nvPr userDrawn="1"/>
        </p:nvSpPr>
        <p:spPr>
          <a:xfrm>
            <a:off x="-3143" y="1746656"/>
            <a:ext cx="1710000" cy="1710000"/>
          </a:xfrm>
          <a:prstGeom prst="rect">
            <a:avLst/>
          </a:prstGeom>
          <a:solidFill>
            <a:srgbClr val="FCC875"/>
          </a:solidFill>
          <a:ln>
            <a:noFill/>
          </a:ln>
        </p:spPr>
        <p:txBody>
          <a:bodyPr vert="horz" lIns="45720" tIns="22860" rIns="45720" bIns="22860" rtlCol="0" anchor="ctr">
            <a:normAutofit/>
          </a:bodyPr>
          <a:lstStyle>
            <a:lvl1pPr algn="l" defTabSz="182843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000" kern="12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ctr"/>
            <a:endParaRPr lang="en-US" sz="4000" dirty="0"/>
          </a:p>
        </p:txBody>
      </p:sp>
      <p:sp>
        <p:nvSpPr>
          <p:cNvPr id="12" name="Заголовок 1"/>
          <p:cNvSpPr txBox="1">
            <a:spLocks/>
          </p:cNvSpPr>
          <p:nvPr userDrawn="1"/>
        </p:nvSpPr>
        <p:spPr>
          <a:xfrm>
            <a:off x="-3143" y="5239967"/>
            <a:ext cx="1710000" cy="1710000"/>
          </a:xfrm>
          <a:prstGeom prst="rect">
            <a:avLst/>
          </a:prstGeom>
          <a:solidFill>
            <a:srgbClr val="E6CCB5"/>
          </a:solidFill>
        </p:spPr>
        <p:txBody>
          <a:bodyPr vert="horz" lIns="45720" tIns="22860" rIns="45720" bIns="22860" rtlCol="0" anchor="ctr">
            <a:normAutofit/>
          </a:bodyPr>
          <a:lstStyle>
            <a:lvl1pPr algn="l" defTabSz="182843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000" kern="12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ctr"/>
            <a:endParaRPr lang="en-US" sz="4000" dirty="0"/>
          </a:p>
        </p:txBody>
      </p:sp>
      <p:sp>
        <p:nvSpPr>
          <p:cNvPr id="13" name="Rectangle 12"/>
          <p:cNvSpPr/>
          <p:nvPr userDrawn="1"/>
        </p:nvSpPr>
        <p:spPr>
          <a:xfrm>
            <a:off x="1760760" y="3493311"/>
            <a:ext cx="1710000" cy="1710000"/>
          </a:xfrm>
          <a:prstGeom prst="rect">
            <a:avLst/>
          </a:prstGeom>
          <a:solidFill>
            <a:srgbClr val="B2D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900" dirty="0"/>
          </a:p>
        </p:txBody>
      </p:sp>
      <p:sp>
        <p:nvSpPr>
          <p:cNvPr id="14" name="Заголовок 1"/>
          <p:cNvSpPr txBox="1">
            <a:spLocks/>
          </p:cNvSpPr>
          <p:nvPr userDrawn="1"/>
        </p:nvSpPr>
        <p:spPr>
          <a:xfrm>
            <a:off x="1760760" y="5239967"/>
            <a:ext cx="1710000" cy="1710000"/>
          </a:xfrm>
          <a:prstGeom prst="rect">
            <a:avLst/>
          </a:prstGeom>
          <a:solidFill>
            <a:srgbClr val="FCC875"/>
          </a:solidFill>
          <a:ln>
            <a:solidFill>
              <a:srgbClr val="FCC875"/>
            </a:solidFill>
          </a:ln>
        </p:spPr>
        <p:txBody>
          <a:bodyPr vert="horz" lIns="45720" tIns="22860" rIns="45720" bIns="22860" rtlCol="0" anchor="ctr">
            <a:normAutofit/>
          </a:bodyPr>
          <a:lstStyle>
            <a:lvl1pPr algn="l" defTabSz="182843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000" kern="12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ctr"/>
            <a:endParaRPr lang="en-US" sz="4000" dirty="0"/>
          </a:p>
        </p:txBody>
      </p:sp>
      <p:sp>
        <p:nvSpPr>
          <p:cNvPr id="15" name="Заголовок 1"/>
          <p:cNvSpPr txBox="1">
            <a:spLocks/>
          </p:cNvSpPr>
          <p:nvPr userDrawn="1"/>
        </p:nvSpPr>
        <p:spPr>
          <a:xfrm>
            <a:off x="3519590" y="3487675"/>
            <a:ext cx="1710000" cy="1710000"/>
          </a:xfrm>
          <a:prstGeom prst="rect">
            <a:avLst/>
          </a:prstGeom>
          <a:solidFill>
            <a:srgbClr val="E6CCB5"/>
          </a:solidFill>
        </p:spPr>
        <p:txBody>
          <a:bodyPr vert="horz" lIns="45720" tIns="22860" rIns="45720" bIns="22860" rtlCol="0" anchor="ctr">
            <a:normAutofit/>
          </a:bodyPr>
          <a:lstStyle>
            <a:lvl1pPr algn="l" defTabSz="182843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000" kern="12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ctr"/>
            <a:endParaRPr lang="en-US" sz="4000" dirty="0"/>
          </a:p>
        </p:txBody>
      </p:sp>
      <p:sp>
        <p:nvSpPr>
          <p:cNvPr id="16" name="Заголовок 1"/>
          <p:cNvSpPr txBox="1">
            <a:spLocks/>
          </p:cNvSpPr>
          <p:nvPr userDrawn="1"/>
        </p:nvSpPr>
        <p:spPr>
          <a:xfrm>
            <a:off x="3519590" y="5239967"/>
            <a:ext cx="1710000" cy="1710000"/>
          </a:xfrm>
          <a:prstGeom prst="rect">
            <a:avLst/>
          </a:prstGeom>
          <a:solidFill>
            <a:srgbClr val="ED8C72"/>
          </a:solidFill>
        </p:spPr>
        <p:txBody>
          <a:bodyPr vert="horz" lIns="45708" tIns="22854" rIns="45708" bIns="22854" rtlCol="0" anchor="ctr">
            <a:normAutofit/>
          </a:bodyPr>
          <a:lstStyle>
            <a:lvl1pPr algn="l" defTabSz="182843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000" kern="12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ctr"/>
            <a:endParaRPr lang="en-US" sz="3999" dirty="0"/>
          </a:p>
        </p:txBody>
      </p:sp>
      <p:sp>
        <p:nvSpPr>
          <p:cNvPr id="17" name="Заголовок 1"/>
          <p:cNvSpPr txBox="1">
            <a:spLocks/>
          </p:cNvSpPr>
          <p:nvPr userDrawn="1"/>
        </p:nvSpPr>
        <p:spPr>
          <a:xfrm>
            <a:off x="5278421" y="5239703"/>
            <a:ext cx="1710000" cy="1710000"/>
          </a:xfrm>
          <a:prstGeom prst="rect">
            <a:avLst/>
          </a:prstGeom>
          <a:solidFill>
            <a:srgbClr val="BAA896"/>
          </a:solidFill>
        </p:spPr>
        <p:txBody>
          <a:bodyPr vert="horz" lIns="45720" tIns="22860" rIns="45720" bIns="22860" rtlCol="0" anchor="ctr">
            <a:normAutofit/>
          </a:bodyPr>
          <a:lstStyle>
            <a:lvl1pPr algn="l" defTabSz="182843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000" kern="12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ctr"/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6426581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- first orange, 4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000"/>
            <a:ext cx="4032354" cy="6840000"/>
          </a:xfrm>
        </p:spPr>
        <p:txBody>
          <a:bodyPr lIns="288000" rIns="288000">
            <a:normAutofit/>
          </a:bodyPr>
          <a:lstStyle>
            <a:lvl1pPr algn="ctr"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4032354" y="18000"/>
            <a:ext cx="8159646" cy="1710000"/>
          </a:xfrm>
          <a:prstGeom prst="rect">
            <a:avLst/>
          </a:prstGeom>
          <a:solidFill>
            <a:srgbClr val="FCC875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600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ru-RU" sz="4000" dirty="0">
              <a:solidFill>
                <a:srgbClr val="132D61"/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4032354" y="1746000"/>
            <a:ext cx="8159646" cy="171000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600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sz="4000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0" y="18000"/>
            <a:ext cx="4032354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4032354" y="3478500"/>
            <a:ext cx="8159646" cy="1710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600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sz="4000" dirty="0">
              <a:solidFill>
                <a:schemeClr val="tx1"/>
              </a:solidFill>
            </a:endParaRPr>
          </a:p>
        </p:txBody>
      </p:sp>
      <p:sp>
        <p:nvSpPr>
          <p:cNvPr id="14" name="Content Placeholder 2"/>
          <p:cNvSpPr>
            <a:spLocks noGrp="1"/>
          </p:cNvSpPr>
          <p:nvPr>
            <p:ph idx="10"/>
          </p:nvPr>
        </p:nvSpPr>
        <p:spPr>
          <a:xfrm>
            <a:off x="4032354" y="54000"/>
            <a:ext cx="8159646" cy="1710000"/>
          </a:xfrm>
        </p:spPr>
        <p:txBody>
          <a:bodyPr lIns="288000" tIns="288000" rIns="288000" bIns="288000" anchor="ctr">
            <a:noAutofit/>
          </a:bodyPr>
          <a:lstStyle>
            <a:lvl1pPr marL="0" indent="0">
              <a:buNone/>
              <a:defRPr sz="3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idx="11"/>
          </p:nvPr>
        </p:nvSpPr>
        <p:spPr>
          <a:xfrm>
            <a:off x="4032354" y="1782000"/>
            <a:ext cx="8159646" cy="1710000"/>
          </a:xfrm>
        </p:spPr>
        <p:txBody>
          <a:bodyPr lIns="288000" tIns="288000" rIns="288000" bIns="288000" anchor="ctr">
            <a:noAutofit/>
          </a:bodyPr>
          <a:lstStyle>
            <a:lvl1pPr marL="0" indent="0">
              <a:buNone/>
              <a:defRPr sz="3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idx="12"/>
          </p:nvPr>
        </p:nvSpPr>
        <p:spPr>
          <a:xfrm>
            <a:off x="4032354" y="3510000"/>
            <a:ext cx="8159646" cy="1710000"/>
          </a:xfrm>
          <a:ln>
            <a:noFill/>
          </a:ln>
        </p:spPr>
        <p:txBody>
          <a:bodyPr lIns="288000" tIns="288000" rIns="288000" bIns="288000" anchor="ctr">
            <a:noAutofit/>
          </a:bodyPr>
          <a:lstStyle>
            <a:lvl1pPr marL="0" indent="0">
              <a:buNone/>
              <a:defRPr sz="3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4032354" y="5192999"/>
            <a:ext cx="8159646" cy="170100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600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4032354" y="5188499"/>
            <a:ext cx="8159646" cy="1710000"/>
          </a:xfrm>
        </p:spPr>
        <p:txBody>
          <a:bodyPr lIns="288000" tIns="288000" rIns="288000" bIns="288000" anchor="ctr">
            <a:noAutofit/>
          </a:bodyPr>
          <a:lstStyle>
            <a:lvl1pPr marL="0" indent="0">
              <a:buNone/>
              <a:defRPr sz="3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300373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000"/>
            <a:ext cx="8232000" cy="6840000"/>
          </a:xfrm>
        </p:spPr>
        <p:txBody>
          <a:bodyPr lIns="288000" rIns="288000">
            <a:normAutofit/>
          </a:bodyPr>
          <a:lstStyle>
            <a:lvl1pPr algn="ctr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8232000" y="-18000"/>
            <a:ext cx="3960000" cy="6876000"/>
          </a:xfrm>
          <a:prstGeom prst="rect">
            <a:avLst/>
          </a:prstGeom>
          <a:solidFill>
            <a:srgbClr val="B2DBD5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600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0" y="18000"/>
            <a:ext cx="4032354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13353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000"/>
            <a:ext cx="8232000" cy="6840000"/>
          </a:xfrm>
        </p:spPr>
        <p:txBody>
          <a:bodyPr lIns="288000" rIns="288000">
            <a:normAutofit/>
          </a:bodyPr>
          <a:lstStyle>
            <a:lvl1pPr algn="ctr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8232000" y="-18000"/>
            <a:ext cx="3960000" cy="689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600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0" y="18000"/>
            <a:ext cx="4032354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77183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000"/>
            <a:ext cx="8232000" cy="6840000"/>
          </a:xfrm>
        </p:spPr>
        <p:txBody>
          <a:bodyPr lIns="288000" rIns="288000">
            <a:normAutofit/>
          </a:bodyPr>
          <a:lstStyle>
            <a:lvl1pPr algn="ctr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8232000" y="-18000"/>
            <a:ext cx="3960000" cy="6894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600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0" y="18000"/>
            <a:ext cx="4032354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64339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titl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000"/>
            <a:ext cx="8232000" cy="6840000"/>
          </a:xfrm>
        </p:spPr>
        <p:txBody>
          <a:bodyPr lIns="288000" rIns="288000">
            <a:normAutofit/>
          </a:bodyPr>
          <a:lstStyle>
            <a:lvl1pPr algn="ctr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8232000" y="18000"/>
            <a:ext cx="3960000" cy="6894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600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0" y="18000"/>
            <a:ext cx="4032354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57621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titl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000"/>
            <a:ext cx="8232000" cy="6840000"/>
          </a:xfrm>
        </p:spPr>
        <p:txBody>
          <a:bodyPr lIns="288000" rIns="288000">
            <a:normAutofit/>
          </a:bodyPr>
          <a:lstStyle>
            <a:lvl1pPr algn="ctr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8232000" y="18000"/>
            <a:ext cx="3960000" cy="6894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600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5006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C03B9-840E-D941-8A64-0C778A095E9F}" type="datetimeFigureOut">
              <a:rPr lang="en-US" smtClean="0"/>
              <a:t>9/17/21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078B0-BB80-E742-B113-D56A5DBFB8B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D1505C37-80C0-CD4B-9CBC-7D3A97F51536}"/>
              </a:ext>
            </a:extLst>
          </p:cNvPr>
          <p:cNvSpPr/>
          <p:nvPr userDrawn="1"/>
        </p:nvSpPr>
        <p:spPr>
          <a:xfrm>
            <a:off x="0" y="1"/>
            <a:ext cx="12192000" cy="51683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2182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1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3240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000"/>
            <a:ext cx="3240000" cy="6840000"/>
          </a:xfrm>
        </p:spPr>
        <p:txBody>
          <a:bodyPr lIns="288000" rIns="288000">
            <a:normAutofit/>
          </a:bodyPr>
          <a:lstStyle>
            <a:lvl1pPr algn="ctr">
              <a:defRPr sz="3200" b="0">
                <a:latin typeface="Seravek" panose="020B05030400000200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0" y="18000"/>
            <a:ext cx="4032354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612630" y="1363579"/>
            <a:ext cx="8079698" cy="4976280"/>
          </a:xfrm>
        </p:spPr>
        <p:txBody>
          <a:bodyPr anchor="t"/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3150" y="336550"/>
            <a:ext cx="8078788" cy="850900"/>
          </a:xfrm>
        </p:spPr>
        <p:txBody>
          <a:bodyPr anchor="ctr">
            <a:normAutofit/>
          </a:bodyPr>
          <a:lstStyle>
            <a:lvl1pPr marL="0" indent="0">
              <a:buNone/>
              <a:defRPr sz="36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290335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C03B9-840E-D941-8A64-0C778A095E9F}" type="datetimeFigureOut">
              <a:rPr lang="en-US" smtClean="0"/>
              <a:t>9/17/21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078B0-BB80-E742-B113-D56A5DBFB8B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D1505C37-80C0-CD4B-9CBC-7D3A97F51536}"/>
              </a:ext>
            </a:extLst>
          </p:cNvPr>
          <p:cNvSpPr/>
          <p:nvPr userDrawn="1"/>
        </p:nvSpPr>
        <p:spPr>
          <a:xfrm>
            <a:off x="0" y="1"/>
            <a:ext cx="12192000" cy="51683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081294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3240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000"/>
            <a:ext cx="3240000" cy="6840000"/>
          </a:xfrm>
        </p:spPr>
        <p:txBody>
          <a:bodyPr lIns="288000" rIns="288000">
            <a:normAutofit/>
          </a:bodyPr>
          <a:lstStyle>
            <a:lvl1pPr algn="ctr">
              <a:defRPr sz="3200" b="0" i="0">
                <a:latin typeface="Seravek" panose="020B05030400000200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0" y="18000"/>
            <a:ext cx="4032354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612630" y="1363579"/>
            <a:ext cx="8079698" cy="4976280"/>
          </a:xfrm>
        </p:spPr>
        <p:txBody>
          <a:bodyPr anchor="t"/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4"/>
          <p:cNvSpPr>
            <a:spLocks noGrp="1"/>
          </p:cNvSpPr>
          <p:nvPr>
            <p:ph sz="quarter" idx="10"/>
          </p:nvPr>
        </p:nvSpPr>
        <p:spPr>
          <a:xfrm>
            <a:off x="3613150" y="336550"/>
            <a:ext cx="8078788" cy="850900"/>
          </a:xfrm>
        </p:spPr>
        <p:txBody>
          <a:bodyPr anchor="ctr">
            <a:normAutofit/>
          </a:bodyPr>
          <a:lstStyle>
            <a:lvl1pPr marL="0" indent="0">
              <a:buNone/>
              <a:defRPr sz="36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792842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1">
    <p:bg>
      <p:bgPr>
        <a:solidFill>
          <a:srgbClr val="CBCB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>
            <a:extLst>
              <a:ext uri="{FF2B5EF4-FFF2-40B4-BE49-F238E27FC236}">
                <a16:creationId xmlns:a16="http://schemas.microsoft.com/office/drawing/2014/main" id="{0F519079-9701-A64F-B0ED-90436175D93D}"/>
              </a:ext>
            </a:extLst>
          </p:cNvPr>
          <p:cNvSpPr txBox="1">
            <a:spLocks/>
          </p:cNvSpPr>
          <p:nvPr userDrawn="1"/>
        </p:nvSpPr>
        <p:spPr>
          <a:xfrm>
            <a:off x="0" y="2747038"/>
            <a:ext cx="12192002" cy="1649186"/>
          </a:xfrm>
          <a:prstGeom prst="rect">
            <a:avLst/>
          </a:prstGeom>
          <a:solidFill>
            <a:schemeClr val="accent4"/>
          </a:solidFill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3600" dirty="0">
              <a:solidFill>
                <a:schemeClr val="bg1"/>
              </a:solidFill>
              <a:latin typeface="Seravek" panose="020B0503040000020004" pitchFamily="34" charset="0"/>
              <a:ea typeface="Verdana" charset="0"/>
              <a:cs typeface="Verdana" charset="0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086F27C-B12B-FD41-9DE3-00DDDC81F4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52130"/>
            <a:ext cx="12192000" cy="1644094"/>
          </a:xfrm>
        </p:spPr>
        <p:txBody>
          <a:bodyPr>
            <a:normAutofit/>
          </a:bodyPr>
          <a:lstStyle>
            <a:lvl1pPr algn="ctr">
              <a:defRPr sz="5400" b="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235032554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C03B9-840E-D941-8A64-0C778A095E9F}" type="datetimeFigureOut">
              <a:rPr lang="en-US" smtClean="0"/>
              <a:t>9/17/21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078B0-BB80-E742-B113-D56A5DBFB8B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D1505C37-80C0-CD4B-9CBC-7D3A97F51536}"/>
              </a:ext>
            </a:extLst>
          </p:cNvPr>
          <p:cNvSpPr/>
          <p:nvPr userDrawn="1"/>
        </p:nvSpPr>
        <p:spPr>
          <a:xfrm>
            <a:off x="0" y="1"/>
            <a:ext cx="12192000" cy="51683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789289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3240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000"/>
            <a:ext cx="3240000" cy="6840000"/>
          </a:xfrm>
        </p:spPr>
        <p:txBody>
          <a:bodyPr lIns="288000" rIns="288000">
            <a:normAutofit/>
          </a:bodyPr>
          <a:lstStyle>
            <a:lvl1pPr algn="ctr">
              <a:defRPr sz="3200" b="0" i="0">
                <a:latin typeface="Seravek" panose="020B05030400000200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0" y="18000"/>
            <a:ext cx="4032354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612630" y="1363579"/>
            <a:ext cx="8079698" cy="4976280"/>
          </a:xfrm>
        </p:spPr>
        <p:txBody>
          <a:bodyPr anchor="t"/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4"/>
          <p:cNvSpPr>
            <a:spLocks noGrp="1"/>
          </p:cNvSpPr>
          <p:nvPr>
            <p:ph sz="quarter" idx="10"/>
          </p:nvPr>
        </p:nvSpPr>
        <p:spPr>
          <a:xfrm>
            <a:off x="3613150" y="336550"/>
            <a:ext cx="8078788" cy="850900"/>
          </a:xfrm>
        </p:spPr>
        <p:txBody>
          <a:bodyPr anchor="ctr">
            <a:normAutofit/>
          </a:bodyPr>
          <a:lstStyle>
            <a:lvl1pPr marL="0" indent="0">
              <a:buNone/>
              <a:defRPr sz="36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3301538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C03B9-840E-D941-8A64-0C778A095E9F}" type="datetimeFigureOut">
              <a:rPr lang="en-US" smtClean="0"/>
              <a:t>9/17/21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078B0-BB80-E742-B113-D56A5DBFB8B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D1505C37-80C0-CD4B-9CBC-7D3A97F51536}"/>
              </a:ext>
            </a:extLst>
          </p:cNvPr>
          <p:cNvSpPr/>
          <p:nvPr userDrawn="1"/>
        </p:nvSpPr>
        <p:spPr>
          <a:xfrm>
            <a:off x="0" y="1"/>
            <a:ext cx="12192000" cy="51683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380300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3240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000"/>
            <a:ext cx="3240000" cy="6840000"/>
          </a:xfrm>
        </p:spPr>
        <p:txBody>
          <a:bodyPr lIns="288000" rIns="288000">
            <a:normAutofit/>
          </a:bodyPr>
          <a:lstStyle>
            <a:lvl1pPr algn="ctr">
              <a:defRPr sz="3200" b="0" i="0">
                <a:latin typeface="Seravek" panose="020B05030400000200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0" y="18000"/>
            <a:ext cx="4032354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612630" y="1363579"/>
            <a:ext cx="8079698" cy="4976280"/>
          </a:xfrm>
        </p:spPr>
        <p:txBody>
          <a:bodyPr anchor="t"/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4"/>
          <p:cNvSpPr>
            <a:spLocks noGrp="1"/>
          </p:cNvSpPr>
          <p:nvPr>
            <p:ph sz="quarter" idx="10"/>
          </p:nvPr>
        </p:nvSpPr>
        <p:spPr>
          <a:xfrm>
            <a:off x="3613150" y="336550"/>
            <a:ext cx="8078788" cy="850900"/>
          </a:xfrm>
        </p:spPr>
        <p:txBody>
          <a:bodyPr anchor="ctr">
            <a:normAutofit/>
          </a:bodyPr>
          <a:lstStyle>
            <a:lvl1pPr marL="0" indent="0">
              <a:buNone/>
              <a:defRPr sz="36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681418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C03B9-840E-D941-8A64-0C778A095E9F}" type="datetimeFigureOut">
              <a:rPr lang="en-US" smtClean="0"/>
              <a:t>9/17/21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078B0-BB80-E742-B113-D56A5DBFB8B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D1505C37-80C0-CD4B-9CBC-7D3A97F51536}"/>
              </a:ext>
            </a:extLst>
          </p:cNvPr>
          <p:cNvSpPr/>
          <p:nvPr userDrawn="1"/>
        </p:nvSpPr>
        <p:spPr>
          <a:xfrm>
            <a:off x="0" y="1"/>
            <a:ext cx="12192000" cy="51683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959118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324000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000"/>
            <a:ext cx="3240000" cy="6840000"/>
          </a:xfrm>
        </p:spPr>
        <p:txBody>
          <a:bodyPr lIns="288000" rIns="288000">
            <a:normAutofit/>
          </a:bodyPr>
          <a:lstStyle>
            <a:lvl1pPr algn="ctr">
              <a:defRPr sz="3200" b="0" i="0">
                <a:latin typeface="Seravek" panose="020B05030400000200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0" y="18000"/>
            <a:ext cx="4032354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3612630" y="1363579"/>
            <a:ext cx="8079698" cy="4976280"/>
          </a:xfrm>
        </p:spPr>
        <p:txBody>
          <a:bodyPr anchor="t"/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0"/>
          </p:nvPr>
        </p:nvSpPr>
        <p:spPr>
          <a:xfrm>
            <a:off x="3613150" y="336550"/>
            <a:ext cx="8078788" cy="850900"/>
          </a:xfrm>
        </p:spPr>
        <p:txBody>
          <a:bodyPr anchor="ctr">
            <a:normAutofit/>
          </a:bodyPr>
          <a:lstStyle>
            <a:lvl1pPr marL="0" indent="0">
              <a:buNone/>
              <a:defRPr sz="36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7031127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18000"/>
            <a:ext cx="4032354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3612630" y="1363579"/>
            <a:ext cx="8079698" cy="4976280"/>
          </a:xfrm>
        </p:spPr>
        <p:txBody>
          <a:bodyPr anchor="t"/>
          <a:lstStyle>
            <a:lvl1pPr>
              <a:defRPr sz="32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3240088" cy="687546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Content Placeholder 4"/>
          <p:cNvSpPr>
            <a:spLocks noGrp="1"/>
          </p:cNvSpPr>
          <p:nvPr>
            <p:ph sz="quarter" idx="11"/>
          </p:nvPr>
        </p:nvSpPr>
        <p:spPr>
          <a:xfrm>
            <a:off x="3613150" y="336550"/>
            <a:ext cx="8078788" cy="850900"/>
          </a:xfrm>
        </p:spPr>
        <p:txBody>
          <a:bodyPr anchor="ctr">
            <a:normAutofit/>
          </a:bodyPr>
          <a:lstStyle>
            <a:lvl1pPr marL="0" indent="0">
              <a:buNone/>
              <a:defRPr sz="36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6963185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18000"/>
            <a:ext cx="4032354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551377" y="1363579"/>
            <a:ext cx="8079698" cy="4976280"/>
          </a:xfrm>
        </p:spPr>
        <p:txBody>
          <a:bodyPr anchor="t"/>
          <a:lstStyle>
            <a:lvl1pPr>
              <a:defRPr sz="32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8951912" y="-17463"/>
            <a:ext cx="3240088" cy="687546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Content Placeholder 4"/>
          <p:cNvSpPr>
            <a:spLocks noGrp="1"/>
          </p:cNvSpPr>
          <p:nvPr>
            <p:ph sz="quarter" idx="11"/>
          </p:nvPr>
        </p:nvSpPr>
        <p:spPr>
          <a:xfrm>
            <a:off x="551897" y="336550"/>
            <a:ext cx="8078788" cy="850900"/>
          </a:xfrm>
        </p:spPr>
        <p:txBody>
          <a:bodyPr anchor="ctr">
            <a:normAutofit/>
          </a:bodyPr>
          <a:lstStyle>
            <a:lvl1pPr marL="0" indent="0">
              <a:buNone/>
              <a:defRPr sz="36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1730598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Lectur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21084" y="1700959"/>
            <a:ext cx="8040752" cy="1617817"/>
          </a:xfrm>
        </p:spPr>
        <p:txBody>
          <a:bodyPr anchor="ctr">
            <a:noAutofit/>
          </a:bodyPr>
          <a:lstStyle>
            <a:lvl1pPr algn="l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1085" y="3453631"/>
            <a:ext cx="6489352" cy="1710000"/>
          </a:xfrm>
        </p:spPr>
        <p:txBody>
          <a:bodyPr anchor="ctr">
            <a:normAutofit/>
          </a:bodyPr>
          <a:lstStyle>
            <a:lvl1pPr marL="0" indent="0" algn="l">
              <a:buNone/>
              <a:defRPr sz="3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10482000" y="-54324"/>
            <a:ext cx="1710000" cy="1710000"/>
          </a:xfrm>
          <a:prstGeom prst="rect">
            <a:avLst/>
          </a:prstGeom>
          <a:solidFill>
            <a:srgbClr val="B2D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900" dirty="0"/>
          </a:p>
        </p:txBody>
      </p:sp>
      <p:sp>
        <p:nvSpPr>
          <p:cNvPr id="9" name="Заголовок 1"/>
          <p:cNvSpPr txBox="1">
            <a:spLocks/>
          </p:cNvSpPr>
          <p:nvPr userDrawn="1"/>
        </p:nvSpPr>
        <p:spPr>
          <a:xfrm>
            <a:off x="10481999" y="3418413"/>
            <a:ext cx="1710000" cy="1710000"/>
          </a:xfrm>
          <a:prstGeom prst="rect">
            <a:avLst/>
          </a:prstGeom>
          <a:solidFill>
            <a:srgbClr val="ED8C72"/>
          </a:solidFill>
        </p:spPr>
        <p:txBody>
          <a:bodyPr vert="horz" lIns="45708" tIns="22854" rIns="45708" bIns="22854" rtlCol="0" anchor="ctr">
            <a:normAutofit/>
          </a:bodyPr>
          <a:lstStyle>
            <a:lvl1pPr algn="l" defTabSz="182843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000" kern="12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ctr"/>
            <a:endParaRPr lang="en-US" sz="3999" dirty="0"/>
          </a:p>
        </p:txBody>
      </p:sp>
      <p:sp>
        <p:nvSpPr>
          <p:cNvPr id="10" name="Заголовок 1"/>
          <p:cNvSpPr txBox="1">
            <a:spLocks/>
          </p:cNvSpPr>
          <p:nvPr userDrawn="1"/>
        </p:nvSpPr>
        <p:spPr>
          <a:xfrm>
            <a:off x="8723169" y="1648058"/>
            <a:ext cx="1710000" cy="1710000"/>
          </a:xfrm>
          <a:prstGeom prst="rect">
            <a:avLst/>
          </a:prstGeom>
          <a:solidFill>
            <a:srgbClr val="BAA896"/>
          </a:solidFill>
        </p:spPr>
        <p:txBody>
          <a:bodyPr vert="horz" lIns="45720" tIns="22860" rIns="45720" bIns="22860" rtlCol="0" anchor="ctr">
            <a:normAutofit/>
          </a:bodyPr>
          <a:lstStyle>
            <a:lvl1pPr algn="l" defTabSz="182843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000" kern="12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ctr"/>
            <a:endParaRPr lang="en-US" sz="4000" dirty="0"/>
          </a:p>
        </p:txBody>
      </p:sp>
      <p:sp>
        <p:nvSpPr>
          <p:cNvPr id="11" name="Заголовок 1"/>
          <p:cNvSpPr txBox="1">
            <a:spLocks/>
          </p:cNvSpPr>
          <p:nvPr userDrawn="1"/>
        </p:nvSpPr>
        <p:spPr>
          <a:xfrm>
            <a:off x="10481999" y="1654868"/>
            <a:ext cx="1710000" cy="1710000"/>
          </a:xfrm>
          <a:prstGeom prst="rect">
            <a:avLst/>
          </a:prstGeom>
          <a:solidFill>
            <a:srgbClr val="FCC875"/>
          </a:solidFill>
          <a:ln>
            <a:noFill/>
          </a:ln>
        </p:spPr>
        <p:txBody>
          <a:bodyPr vert="horz" lIns="45720" tIns="22860" rIns="45720" bIns="22860" rtlCol="0" anchor="ctr">
            <a:normAutofit/>
          </a:bodyPr>
          <a:lstStyle>
            <a:lvl1pPr algn="l" defTabSz="182843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000" kern="12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ctr"/>
            <a:endParaRPr lang="en-US" sz="4000" dirty="0"/>
          </a:p>
        </p:txBody>
      </p:sp>
      <p:sp>
        <p:nvSpPr>
          <p:cNvPr id="12" name="Заголовок 1"/>
          <p:cNvSpPr txBox="1">
            <a:spLocks/>
          </p:cNvSpPr>
          <p:nvPr userDrawn="1"/>
        </p:nvSpPr>
        <p:spPr>
          <a:xfrm>
            <a:off x="5200436" y="5163895"/>
            <a:ext cx="1710000" cy="1710000"/>
          </a:xfrm>
          <a:prstGeom prst="rect">
            <a:avLst/>
          </a:prstGeom>
          <a:solidFill>
            <a:srgbClr val="E6CCB5"/>
          </a:solidFill>
        </p:spPr>
        <p:txBody>
          <a:bodyPr vert="horz" lIns="45720" tIns="22860" rIns="45720" bIns="22860" rtlCol="0" anchor="ctr">
            <a:normAutofit/>
          </a:bodyPr>
          <a:lstStyle>
            <a:lvl1pPr algn="l" defTabSz="182843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000" kern="12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ctr"/>
            <a:endParaRPr lang="en-US" sz="4000" dirty="0"/>
          </a:p>
        </p:txBody>
      </p:sp>
      <p:sp>
        <p:nvSpPr>
          <p:cNvPr id="13" name="Rectangle 12"/>
          <p:cNvSpPr/>
          <p:nvPr userDrawn="1"/>
        </p:nvSpPr>
        <p:spPr>
          <a:xfrm>
            <a:off x="6964339" y="3417239"/>
            <a:ext cx="1710000" cy="1710000"/>
          </a:xfrm>
          <a:prstGeom prst="rect">
            <a:avLst/>
          </a:prstGeom>
          <a:solidFill>
            <a:srgbClr val="B2D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900" dirty="0"/>
          </a:p>
        </p:txBody>
      </p:sp>
      <p:sp>
        <p:nvSpPr>
          <p:cNvPr id="14" name="Заголовок 1"/>
          <p:cNvSpPr txBox="1">
            <a:spLocks/>
          </p:cNvSpPr>
          <p:nvPr userDrawn="1"/>
        </p:nvSpPr>
        <p:spPr>
          <a:xfrm>
            <a:off x="6964339" y="5163895"/>
            <a:ext cx="1710000" cy="1710000"/>
          </a:xfrm>
          <a:prstGeom prst="rect">
            <a:avLst/>
          </a:prstGeom>
          <a:solidFill>
            <a:srgbClr val="FCC875"/>
          </a:solidFill>
          <a:ln>
            <a:solidFill>
              <a:srgbClr val="FCC875"/>
            </a:solidFill>
          </a:ln>
        </p:spPr>
        <p:txBody>
          <a:bodyPr vert="horz" lIns="45720" tIns="22860" rIns="45720" bIns="22860" rtlCol="0" anchor="ctr">
            <a:normAutofit/>
          </a:bodyPr>
          <a:lstStyle>
            <a:lvl1pPr algn="l" defTabSz="182843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000" kern="12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ctr"/>
            <a:endParaRPr lang="en-US" sz="4000" dirty="0"/>
          </a:p>
        </p:txBody>
      </p:sp>
      <p:sp>
        <p:nvSpPr>
          <p:cNvPr id="15" name="Заголовок 1"/>
          <p:cNvSpPr txBox="1">
            <a:spLocks/>
          </p:cNvSpPr>
          <p:nvPr userDrawn="1"/>
        </p:nvSpPr>
        <p:spPr>
          <a:xfrm>
            <a:off x="8723169" y="3411603"/>
            <a:ext cx="1710000" cy="1710000"/>
          </a:xfrm>
          <a:prstGeom prst="rect">
            <a:avLst/>
          </a:prstGeom>
          <a:solidFill>
            <a:srgbClr val="E6CCB5"/>
          </a:solidFill>
        </p:spPr>
        <p:txBody>
          <a:bodyPr vert="horz" lIns="45720" tIns="22860" rIns="45720" bIns="22860" rtlCol="0" anchor="ctr">
            <a:normAutofit/>
          </a:bodyPr>
          <a:lstStyle>
            <a:lvl1pPr algn="l" defTabSz="182843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000" kern="12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ctr"/>
            <a:endParaRPr lang="en-US" sz="4000" dirty="0"/>
          </a:p>
        </p:txBody>
      </p:sp>
      <p:sp>
        <p:nvSpPr>
          <p:cNvPr id="16" name="Заголовок 1"/>
          <p:cNvSpPr txBox="1">
            <a:spLocks/>
          </p:cNvSpPr>
          <p:nvPr userDrawn="1"/>
        </p:nvSpPr>
        <p:spPr>
          <a:xfrm>
            <a:off x="8723169" y="5163895"/>
            <a:ext cx="1710000" cy="1710000"/>
          </a:xfrm>
          <a:prstGeom prst="rect">
            <a:avLst/>
          </a:prstGeom>
          <a:solidFill>
            <a:srgbClr val="ED8C72"/>
          </a:solidFill>
        </p:spPr>
        <p:txBody>
          <a:bodyPr vert="horz" lIns="45708" tIns="22854" rIns="45708" bIns="22854" rtlCol="0" anchor="ctr">
            <a:normAutofit/>
          </a:bodyPr>
          <a:lstStyle>
            <a:lvl1pPr algn="l" defTabSz="182843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000" kern="12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ctr"/>
            <a:endParaRPr lang="en-US" sz="3999" dirty="0"/>
          </a:p>
        </p:txBody>
      </p:sp>
      <p:sp>
        <p:nvSpPr>
          <p:cNvPr id="17" name="Заголовок 1"/>
          <p:cNvSpPr txBox="1">
            <a:spLocks/>
          </p:cNvSpPr>
          <p:nvPr userDrawn="1"/>
        </p:nvSpPr>
        <p:spPr>
          <a:xfrm>
            <a:off x="10482000" y="5163631"/>
            <a:ext cx="1710000" cy="1710000"/>
          </a:xfrm>
          <a:prstGeom prst="rect">
            <a:avLst/>
          </a:prstGeom>
          <a:solidFill>
            <a:srgbClr val="BAA896"/>
          </a:solidFill>
        </p:spPr>
        <p:txBody>
          <a:bodyPr vert="horz" lIns="45720" tIns="22860" rIns="45720" bIns="22860" rtlCol="0" anchor="ctr">
            <a:normAutofit/>
          </a:bodyPr>
          <a:lstStyle>
            <a:lvl1pPr algn="l" defTabSz="182843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000" kern="12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ctr"/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47519377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C03B9-840E-D941-8A64-0C778A095E9F}" type="datetimeFigureOut">
              <a:rPr lang="en-US" smtClean="0"/>
              <a:t>9/17/21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078B0-BB80-E742-B113-D56A5DBFB8B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81098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2">
    <p:bg>
      <p:bgPr>
        <a:solidFill>
          <a:srgbClr val="CBCB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A21116C-4B7B-0541-A685-026F1189878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63097" y="114304"/>
            <a:ext cx="1398678" cy="139867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A142AFB-FD68-9F47-8181-0CD8699F811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148953" y="114304"/>
            <a:ext cx="1434472" cy="1434472"/>
          </a:xfrm>
          <a:prstGeom prst="rect">
            <a:avLst/>
          </a:prstGeom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8AA0B853-B151-254E-8998-89C883CD801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-9938" r="-9938"/>
          <a:stretch/>
        </p:blipFill>
        <p:spPr>
          <a:xfrm>
            <a:off x="1961732" y="243982"/>
            <a:ext cx="1522512" cy="1269000"/>
          </a:xfrm>
          <a:prstGeom prst="rect">
            <a:avLst/>
          </a:prstGeom>
        </p:spPr>
      </p:pic>
      <p:pic>
        <p:nvPicPr>
          <p:cNvPr id="40" name="Рисунок 39">
            <a:extLst>
              <a:ext uri="{FF2B5EF4-FFF2-40B4-BE49-F238E27FC236}">
                <a16:creationId xmlns:a16="http://schemas.microsoft.com/office/drawing/2014/main" id="{FA376468-E74F-1E40-8620-7B75E9DA35C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35074" y="2054262"/>
            <a:ext cx="1398678" cy="1398678"/>
          </a:xfrm>
          <a:prstGeom prst="rect">
            <a:avLst/>
          </a:prstGeom>
        </p:spPr>
      </p:pic>
      <p:pic>
        <p:nvPicPr>
          <p:cNvPr id="41" name="Рисунок 40">
            <a:extLst>
              <a:ext uri="{FF2B5EF4-FFF2-40B4-BE49-F238E27FC236}">
                <a16:creationId xmlns:a16="http://schemas.microsoft.com/office/drawing/2014/main" id="{81D0E715-D762-D247-B601-D748DD96DB8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279070" y="2054262"/>
            <a:ext cx="1434472" cy="1434472"/>
          </a:xfrm>
          <a:prstGeom prst="rect">
            <a:avLst/>
          </a:prstGeom>
        </p:spPr>
      </p:pic>
      <p:pic>
        <p:nvPicPr>
          <p:cNvPr id="42" name="Рисунок 41">
            <a:extLst>
              <a:ext uri="{FF2B5EF4-FFF2-40B4-BE49-F238E27FC236}">
                <a16:creationId xmlns:a16="http://schemas.microsoft.com/office/drawing/2014/main" id="{DF71B78B-7963-5F41-887D-2E2B3D18F4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-9938" r="-9938"/>
          <a:stretch/>
        </p:blipFill>
        <p:spPr>
          <a:xfrm>
            <a:off x="8513424" y="2183940"/>
            <a:ext cx="1522512" cy="1269000"/>
          </a:xfrm>
          <a:prstGeom prst="rect">
            <a:avLst/>
          </a:prstGeom>
        </p:spPr>
      </p:pic>
      <p:pic>
        <p:nvPicPr>
          <p:cNvPr id="44" name="Рисунок 43">
            <a:extLst>
              <a:ext uri="{FF2B5EF4-FFF2-40B4-BE49-F238E27FC236}">
                <a16:creationId xmlns:a16="http://schemas.microsoft.com/office/drawing/2014/main" id="{4CED78EB-1D82-3940-A783-734222E8758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63097" y="4145716"/>
            <a:ext cx="1398678" cy="1398678"/>
          </a:xfrm>
          <a:prstGeom prst="rect">
            <a:avLst/>
          </a:prstGeom>
        </p:spPr>
      </p:pic>
      <p:pic>
        <p:nvPicPr>
          <p:cNvPr id="45" name="Рисунок 44">
            <a:extLst>
              <a:ext uri="{FF2B5EF4-FFF2-40B4-BE49-F238E27FC236}">
                <a16:creationId xmlns:a16="http://schemas.microsoft.com/office/drawing/2014/main" id="{288DE2EA-B473-B94A-AFCD-26B1C3E589C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148953" y="4145716"/>
            <a:ext cx="1434472" cy="1434472"/>
          </a:xfrm>
          <a:prstGeom prst="rect">
            <a:avLst/>
          </a:prstGeom>
        </p:spPr>
      </p:pic>
      <p:pic>
        <p:nvPicPr>
          <p:cNvPr id="46" name="Рисунок 45">
            <a:extLst>
              <a:ext uri="{FF2B5EF4-FFF2-40B4-BE49-F238E27FC236}">
                <a16:creationId xmlns:a16="http://schemas.microsoft.com/office/drawing/2014/main" id="{1FBE3306-5EF3-8A4A-924B-395001A2179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-9938" r="-9938"/>
          <a:stretch/>
        </p:blipFill>
        <p:spPr>
          <a:xfrm>
            <a:off x="1961732" y="4275394"/>
            <a:ext cx="1522512" cy="1269000"/>
          </a:xfrm>
          <a:prstGeom prst="rect">
            <a:avLst/>
          </a:prstGeom>
        </p:spPr>
      </p:pic>
      <p:pic>
        <p:nvPicPr>
          <p:cNvPr id="47" name="Рисунок 46">
            <a:extLst>
              <a:ext uri="{FF2B5EF4-FFF2-40B4-BE49-F238E27FC236}">
                <a16:creationId xmlns:a16="http://schemas.microsoft.com/office/drawing/2014/main" id="{0D9E30EE-C4E0-ED48-AC43-8FE1BAE8311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35074" y="5919488"/>
            <a:ext cx="1398678" cy="1398678"/>
          </a:xfrm>
          <a:prstGeom prst="rect">
            <a:avLst/>
          </a:prstGeom>
        </p:spPr>
      </p:pic>
      <p:pic>
        <p:nvPicPr>
          <p:cNvPr id="48" name="Рисунок 47">
            <a:extLst>
              <a:ext uri="{FF2B5EF4-FFF2-40B4-BE49-F238E27FC236}">
                <a16:creationId xmlns:a16="http://schemas.microsoft.com/office/drawing/2014/main" id="{D27A7F07-44C8-B047-9AFC-3C8B7FA990D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279070" y="5919488"/>
            <a:ext cx="1434472" cy="1434472"/>
          </a:xfrm>
          <a:prstGeom prst="rect">
            <a:avLst/>
          </a:prstGeom>
        </p:spPr>
      </p:pic>
      <p:pic>
        <p:nvPicPr>
          <p:cNvPr id="49" name="Рисунок 48">
            <a:extLst>
              <a:ext uri="{FF2B5EF4-FFF2-40B4-BE49-F238E27FC236}">
                <a16:creationId xmlns:a16="http://schemas.microsoft.com/office/drawing/2014/main" id="{D2B26362-8067-9343-AFF1-B2744AD0DD1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-9938" r="-9938"/>
          <a:stretch/>
        </p:blipFill>
        <p:spPr>
          <a:xfrm>
            <a:off x="8513424" y="6049166"/>
            <a:ext cx="1522512" cy="1269000"/>
          </a:xfrm>
          <a:prstGeom prst="rect">
            <a:avLst/>
          </a:prstGeom>
        </p:spPr>
      </p:pic>
      <p:sp>
        <p:nvSpPr>
          <p:cNvPr id="31" name="Title 1">
            <a:extLst>
              <a:ext uri="{FF2B5EF4-FFF2-40B4-BE49-F238E27FC236}">
                <a16:creationId xmlns:a16="http://schemas.microsoft.com/office/drawing/2014/main" id="{0F519079-9701-A64F-B0ED-90436175D93D}"/>
              </a:ext>
            </a:extLst>
          </p:cNvPr>
          <p:cNvSpPr txBox="1">
            <a:spLocks/>
          </p:cNvSpPr>
          <p:nvPr userDrawn="1"/>
        </p:nvSpPr>
        <p:spPr>
          <a:xfrm>
            <a:off x="0" y="2747038"/>
            <a:ext cx="12192002" cy="1649186"/>
          </a:xfrm>
          <a:prstGeom prst="rect">
            <a:avLst/>
          </a:prstGeom>
          <a:solidFill>
            <a:schemeClr val="accent4"/>
          </a:solidFill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3600" dirty="0">
              <a:solidFill>
                <a:schemeClr val="bg1"/>
              </a:solidFill>
              <a:latin typeface="Seravek" panose="020B0503040000020004" pitchFamily="34" charset="0"/>
              <a:ea typeface="Verdana" charset="0"/>
              <a:cs typeface="Verdana" charset="0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086F27C-B12B-FD41-9DE3-00DDDC81F4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52130"/>
            <a:ext cx="12192000" cy="1644094"/>
          </a:xfrm>
        </p:spPr>
        <p:txBody>
          <a:bodyPr>
            <a:normAutofit/>
          </a:bodyPr>
          <a:lstStyle>
            <a:lvl1pPr algn="ctr">
              <a:defRPr sz="5400" b="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305263562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C03B9-840E-D941-8A64-0C778A095E9F}" type="datetimeFigureOut">
              <a:rPr lang="en-US" smtClean="0"/>
              <a:t>9/17/21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078B0-BB80-E742-B113-D56A5DBFB8B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256090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C03B9-840E-D941-8A64-0C778A095E9F}" type="datetimeFigureOut">
              <a:rPr lang="en-US" smtClean="0"/>
              <a:t>9/17/21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078B0-BB80-E742-B113-D56A5DBFB8B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237054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Пиктограмма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537" y="381000"/>
            <a:ext cx="11066389" cy="755650"/>
          </a:xfrm>
          <a:prstGeom prst="rect">
            <a:avLst/>
          </a:prstGeom>
        </p:spPr>
        <p:txBody>
          <a:bodyPr/>
          <a:lstStyle>
            <a:lvl1pPr>
              <a:defRPr>
                <a:latin typeface="Seravek" panose="020B0503040000020004" pitchFamily="34" charset="0"/>
              </a:defRPr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6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1325690" y="2554899"/>
            <a:ext cx="1734768" cy="1445400"/>
          </a:xfrm>
          <a:noFill/>
        </p:spPr>
        <p:txBody>
          <a:bodyPr/>
          <a:lstStyle>
            <a:lvl1pPr algn="ctr">
              <a:defRPr b="0" i="0"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en-US" dirty="0"/>
              <a:t>PNG</a:t>
            </a:r>
            <a:endParaRPr lang="ru-RU" dirty="0"/>
          </a:p>
        </p:txBody>
      </p:sp>
      <p:sp>
        <p:nvSpPr>
          <p:cNvPr id="8" name="Content Placeholder 2"/>
          <p:cNvSpPr>
            <a:spLocks noGrp="1"/>
          </p:cNvSpPr>
          <p:nvPr>
            <p:ph idx="13"/>
          </p:nvPr>
        </p:nvSpPr>
        <p:spPr>
          <a:xfrm>
            <a:off x="3806280" y="1520825"/>
            <a:ext cx="6496472" cy="3816350"/>
          </a:xfrm>
        </p:spPr>
        <p:txBody>
          <a:bodyPr/>
          <a:lstStyle>
            <a:lvl1pPr marL="0">
              <a:lnSpc>
                <a:spcPts val="3000"/>
              </a:lnSpc>
              <a:spcBef>
                <a:spcPts val="1500"/>
              </a:spcBef>
              <a:spcAft>
                <a:spcPts val="1500"/>
              </a:spcAft>
              <a:defRPr>
                <a:latin typeface="Seravek" panose="020B0503040000020004" pitchFamily="34" charset="0"/>
              </a:defRPr>
            </a:lvl1pPr>
            <a:lvl2pPr marL="0" marR="0" indent="-360000" algn="l" defTabSz="9540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Char char="▌"/>
              <a:tabLst/>
              <a:defRPr>
                <a:latin typeface="Seravek" panose="020B0503040000020004" pitchFamily="34" charset="0"/>
              </a:defRPr>
            </a:lvl2pPr>
            <a:lvl3pPr marL="756000" indent="-360000">
              <a:lnSpc>
                <a:spcPts val="3000"/>
              </a:lnSpc>
              <a:spcBef>
                <a:spcPts val="1500"/>
              </a:spcBef>
              <a:spcAft>
                <a:spcPts val="0"/>
              </a:spcAft>
              <a:defRPr>
                <a:latin typeface="Seravek" panose="020B0503040000020004" pitchFamily="34" charset="0"/>
              </a:defRPr>
            </a:lvl3pPr>
            <a:lvl4pPr marL="756000" indent="-360000">
              <a:lnSpc>
                <a:spcPts val="3000"/>
              </a:lnSpc>
              <a:spcBef>
                <a:spcPts val="1500"/>
              </a:spcBef>
              <a:spcAft>
                <a:spcPts val="0"/>
              </a:spcAft>
              <a:defRPr>
                <a:latin typeface="Seravek" panose="020B0503040000020004" pitchFamily="34" charset="0"/>
              </a:defRPr>
            </a:lvl4pPr>
            <a:lvl5pPr>
              <a:lnSpc>
                <a:spcPts val="3000"/>
              </a:lnSpc>
              <a:spcBef>
                <a:spcPts val="1500"/>
              </a:spcBef>
              <a:spcAft>
                <a:spcPts val="1500"/>
              </a:spcAft>
              <a:defRPr sz="2400">
                <a:latin typeface="Seravek" panose="020B0503040000020004" pitchFamily="34" charset="0"/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Ключевая мысль</a:t>
            </a:r>
          </a:p>
          <a:p>
            <a:pPr lvl="2"/>
            <a:r>
              <a:rPr lang="ru-RU" dirty="0"/>
              <a:t>Маркированный список</a:t>
            </a:r>
          </a:p>
          <a:p>
            <a:pPr lvl="3"/>
            <a:r>
              <a:rPr lang="ru-RU" dirty="0"/>
              <a:t>Нумерованный список</a:t>
            </a:r>
          </a:p>
          <a:p>
            <a:pPr lvl="4"/>
            <a:r>
              <a:rPr lang="ru-RU" dirty="0"/>
              <a:t>Образец текста</a:t>
            </a:r>
            <a:endParaRPr lang="en-US" dirty="0"/>
          </a:p>
        </p:txBody>
      </p:sp>
      <p:sp>
        <p:nvSpPr>
          <p:cNvPr id="7" name="Date Placeholder 1">
            <a:extLst>
              <a:ext uri="{FF2B5EF4-FFF2-40B4-BE49-F238E27FC236}">
                <a16:creationId xmlns:a16="http://schemas.microsoft.com/office/drawing/2014/main" id="{B8E74082-0972-194C-8637-B2628A45CD4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FCDC03B9-840E-D941-8A64-0C778A095E9F}" type="datetimeFigureOut">
              <a:rPr lang="en-US" smtClean="0"/>
              <a:t>9/17/21</a:t>
            </a:fld>
            <a:endParaRPr lang="en-US" dirty="0"/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7170D531-DB1B-D341-8D0F-164992553E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73A57595-E641-5047-8485-7B2AA7025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6B078B0-BB80-E742-B113-D56A5DBFB8B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001292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Пиктограмма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1325690" y="2554899"/>
            <a:ext cx="1734768" cy="1445400"/>
          </a:xfrm>
          <a:noFill/>
        </p:spPr>
        <p:txBody>
          <a:bodyPr/>
          <a:lstStyle>
            <a:lvl1pPr algn="ctr">
              <a:defRPr b="0" i="0"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en-US" dirty="0"/>
              <a:t>PNG</a:t>
            </a:r>
            <a:endParaRPr lang="ru-RU" dirty="0"/>
          </a:p>
        </p:txBody>
      </p:sp>
      <p:sp>
        <p:nvSpPr>
          <p:cNvPr id="8" name="Content Placeholder 2"/>
          <p:cNvSpPr>
            <a:spLocks noGrp="1"/>
          </p:cNvSpPr>
          <p:nvPr>
            <p:ph idx="13"/>
          </p:nvPr>
        </p:nvSpPr>
        <p:spPr>
          <a:xfrm>
            <a:off x="3772413" y="2052637"/>
            <a:ext cx="6496472" cy="3816350"/>
          </a:xfrm>
        </p:spPr>
        <p:txBody>
          <a:bodyPr/>
          <a:lstStyle>
            <a:lvl1pPr marL="0">
              <a:lnSpc>
                <a:spcPts val="3000"/>
              </a:lnSpc>
              <a:spcBef>
                <a:spcPts val="1500"/>
              </a:spcBef>
              <a:spcAft>
                <a:spcPts val="1500"/>
              </a:spcAft>
              <a:defRPr>
                <a:latin typeface="Seravek" panose="020B0503040000020004" pitchFamily="34" charset="0"/>
              </a:defRPr>
            </a:lvl1pPr>
            <a:lvl2pPr marL="0" marR="0" indent="-360000" algn="l" defTabSz="9540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Char char="▌"/>
              <a:tabLst/>
              <a:defRPr>
                <a:latin typeface="Seravek" panose="020B0503040000020004" pitchFamily="34" charset="0"/>
              </a:defRPr>
            </a:lvl2pPr>
            <a:lvl3pPr marL="756000" indent="-360000">
              <a:lnSpc>
                <a:spcPts val="3000"/>
              </a:lnSpc>
              <a:spcBef>
                <a:spcPts val="1500"/>
              </a:spcBef>
              <a:spcAft>
                <a:spcPts val="0"/>
              </a:spcAft>
              <a:defRPr>
                <a:latin typeface="Seravek" panose="020B0503040000020004" pitchFamily="34" charset="0"/>
              </a:defRPr>
            </a:lvl3pPr>
            <a:lvl4pPr marL="756000" indent="-360000">
              <a:lnSpc>
                <a:spcPts val="3000"/>
              </a:lnSpc>
              <a:spcBef>
                <a:spcPts val="1500"/>
              </a:spcBef>
              <a:spcAft>
                <a:spcPts val="0"/>
              </a:spcAft>
              <a:defRPr>
                <a:latin typeface="Seravek" panose="020B0503040000020004" pitchFamily="34" charset="0"/>
              </a:defRPr>
            </a:lvl4pPr>
            <a:lvl5pPr>
              <a:lnSpc>
                <a:spcPts val="3000"/>
              </a:lnSpc>
              <a:spcBef>
                <a:spcPts val="1500"/>
              </a:spcBef>
              <a:spcAft>
                <a:spcPts val="1500"/>
              </a:spcAft>
              <a:defRPr sz="2400">
                <a:latin typeface="Seravek" panose="020B0503040000020004" pitchFamily="34" charset="0"/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Ключевая мысль</a:t>
            </a:r>
          </a:p>
          <a:p>
            <a:pPr lvl="2"/>
            <a:r>
              <a:rPr lang="ru-RU" dirty="0"/>
              <a:t>Маркированный список</a:t>
            </a:r>
          </a:p>
          <a:p>
            <a:pPr lvl="3"/>
            <a:r>
              <a:rPr lang="ru-RU" dirty="0"/>
              <a:t>Нумерованный список</a:t>
            </a:r>
          </a:p>
          <a:p>
            <a:pPr lvl="4"/>
            <a:r>
              <a:rPr lang="ru-RU" dirty="0"/>
              <a:t>Образец текста</a:t>
            </a:r>
            <a:endParaRPr lang="en-US" dirty="0"/>
          </a:p>
        </p:txBody>
      </p:sp>
      <p:sp>
        <p:nvSpPr>
          <p:cNvPr id="7" name="Date Placeholder 1">
            <a:extLst>
              <a:ext uri="{FF2B5EF4-FFF2-40B4-BE49-F238E27FC236}">
                <a16:creationId xmlns:a16="http://schemas.microsoft.com/office/drawing/2014/main" id="{B8E74082-0972-194C-8637-B2628A45CD4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FCDC03B9-840E-D941-8A64-0C778A095E9F}" type="datetimeFigureOut">
              <a:rPr lang="en-US" smtClean="0"/>
              <a:t>9/17/21</a:t>
            </a:fld>
            <a:endParaRPr lang="en-US" dirty="0"/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7170D531-DB1B-D341-8D0F-164992553E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73A57595-E641-5047-8485-7B2AA7025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6B078B0-BB80-E742-B113-D56A5DBFB8B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7A3F6CD-08A1-C94A-ABAF-77377E236C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 b="1"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45794F36-815E-874D-90F6-93966A51ED47}"/>
              </a:ext>
            </a:extLst>
          </p:cNvPr>
          <p:cNvSpPr/>
          <p:nvPr userDrawn="1"/>
        </p:nvSpPr>
        <p:spPr>
          <a:xfrm>
            <a:off x="0" y="1"/>
            <a:ext cx="12192000" cy="5168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798548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Пиктограмма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1325690" y="2554899"/>
            <a:ext cx="1734768" cy="1445400"/>
          </a:xfrm>
          <a:noFill/>
        </p:spPr>
        <p:txBody>
          <a:bodyPr/>
          <a:lstStyle>
            <a:lvl1pPr algn="ctr">
              <a:defRPr b="0" i="0"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en-US" dirty="0"/>
              <a:t>PNG</a:t>
            </a:r>
            <a:endParaRPr lang="ru-RU" dirty="0"/>
          </a:p>
        </p:txBody>
      </p:sp>
      <p:sp>
        <p:nvSpPr>
          <p:cNvPr id="8" name="Content Placeholder 2"/>
          <p:cNvSpPr>
            <a:spLocks noGrp="1"/>
          </p:cNvSpPr>
          <p:nvPr>
            <p:ph idx="13"/>
          </p:nvPr>
        </p:nvSpPr>
        <p:spPr>
          <a:xfrm>
            <a:off x="3772413" y="2052637"/>
            <a:ext cx="6496472" cy="3816350"/>
          </a:xfrm>
        </p:spPr>
        <p:txBody>
          <a:bodyPr/>
          <a:lstStyle>
            <a:lvl1pPr marL="0">
              <a:lnSpc>
                <a:spcPts val="3000"/>
              </a:lnSpc>
              <a:spcBef>
                <a:spcPts val="1500"/>
              </a:spcBef>
              <a:spcAft>
                <a:spcPts val="1500"/>
              </a:spcAft>
              <a:defRPr>
                <a:latin typeface="Seravek" panose="020B0503040000020004" pitchFamily="34" charset="0"/>
              </a:defRPr>
            </a:lvl1pPr>
            <a:lvl2pPr marL="0" marR="0" indent="-360000" algn="l" defTabSz="9540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Char char="▌"/>
              <a:tabLst/>
              <a:defRPr>
                <a:latin typeface="Seravek" panose="020B0503040000020004" pitchFamily="34" charset="0"/>
              </a:defRPr>
            </a:lvl2pPr>
            <a:lvl3pPr marL="756000" indent="-360000">
              <a:lnSpc>
                <a:spcPts val="3000"/>
              </a:lnSpc>
              <a:spcBef>
                <a:spcPts val="1500"/>
              </a:spcBef>
              <a:spcAft>
                <a:spcPts val="0"/>
              </a:spcAft>
              <a:defRPr>
                <a:latin typeface="Seravek" panose="020B0503040000020004" pitchFamily="34" charset="0"/>
              </a:defRPr>
            </a:lvl3pPr>
            <a:lvl4pPr marL="756000" indent="-360000">
              <a:lnSpc>
                <a:spcPts val="3000"/>
              </a:lnSpc>
              <a:spcBef>
                <a:spcPts val="1500"/>
              </a:spcBef>
              <a:spcAft>
                <a:spcPts val="0"/>
              </a:spcAft>
              <a:defRPr>
                <a:latin typeface="Seravek" panose="020B0503040000020004" pitchFamily="34" charset="0"/>
              </a:defRPr>
            </a:lvl4pPr>
            <a:lvl5pPr>
              <a:lnSpc>
                <a:spcPts val="3000"/>
              </a:lnSpc>
              <a:spcBef>
                <a:spcPts val="1500"/>
              </a:spcBef>
              <a:spcAft>
                <a:spcPts val="1500"/>
              </a:spcAft>
              <a:defRPr sz="2400">
                <a:latin typeface="Seravek" panose="020B0503040000020004" pitchFamily="34" charset="0"/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Ключевая мысль</a:t>
            </a:r>
          </a:p>
          <a:p>
            <a:pPr lvl="2"/>
            <a:r>
              <a:rPr lang="ru-RU" dirty="0"/>
              <a:t>Маркированный список</a:t>
            </a:r>
          </a:p>
          <a:p>
            <a:pPr lvl="3"/>
            <a:r>
              <a:rPr lang="ru-RU" dirty="0"/>
              <a:t>Нумерованный список</a:t>
            </a:r>
          </a:p>
          <a:p>
            <a:pPr lvl="4"/>
            <a:r>
              <a:rPr lang="ru-RU" dirty="0"/>
              <a:t>Образец текста</a:t>
            </a:r>
            <a:endParaRPr lang="en-US" dirty="0"/>
          </a:p>
        </p:txBody>
      </p:sp>
      <p:sp>
        <p:nvSpPr>
          <p:cNvPr id="7" name="Date Placeholder 1">
            <a:extLst>
              <a:ext uri="{FF2B5EF4-FFF2-40B4-BE49-F238E27FC236}">
                <a16:creationId xmlns:a16="http://schemas.microsoft.com/office/drawing/2014/main" id="{B8E74082-0972-194C-8637-B2628A45CD4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FCDC03B9-840E-D941-8A64-0C778A095E9F}" type="datetimeFigureOut">
              <a:rPr lang="en-US" smtClean="0"/>
              <a:t>9/17/21</a:t>
            </a:fld>
            <a:endParaRPr lang="en-US" dirty="0"/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7170D531-DB1B-D341-8D0F-164992553E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73A57595-E641-5047-8485-7B2AA7025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6B078B0-BB80-E742-B113-D56A5DBFB8B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7A3F6CD-08A1-C94A-ABAF-77377E236C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 b="1"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45794F36-815E-874D-90F6-93966A51ED47}"/>
              </a:ext>
            </a:extLst>
          </p:cNvPr>
          <p:cNvSpPr/>
          <p:nvPr userDrawn="1"/>
        </p:nvSpPr>
        <p:spPr>
          <a:xfrm>
            <a:off x="0" y="1"/>
            <a:ext cx="12192000" cy="51683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776394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Пиктограмма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1325690" y="2554899"/>
            <a:ext cx="1734768" cy="1445400"/>
          </a:xfrm>
          <a:noFill/>
        </p:spPr>
        <p:txBody>
          <a:bodyPr/>
          <a:lstStyle>
            <a:lvl1pPr algn="ctr">
              <a:defRPr b="0" i="0"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en-US" dirty="0"/>
              <a:t>PNG</a:t>
            </a:r>
            <a:endParaRPr lang="ru-RU" dirty="0"/>
          </a:p>
        </p:txBody>
      </p:sp>
      <p:sp>
        <p:nvSpPr>
          <p:cNvPr id="7" name="Date Placeholder 1">
            <a:extLst>
              <a:ext uri="{FF2B5EF4-FFF2-40B4-BE49-F238E27FC236}">
                <a16:creationId xmlns:a16="http://schemas.microsoft.com/office/drawing/2014/main" id="{B8E74082-0972-194C-8637-B2628A45CD4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FCDC03B9-840E-D941-8A64-0C778A095E9F}" type="datetimeFigureOut">
              <a:rPr lang="en-US" smtClean="0"/>
              <a:t>9/17/21</a:t>
            </a:fld>
            <a:endParaRPr lang="en-US" dirty="0"/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7170D531-DB1B-D341-8D0F-164992553E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73A57595-E641-5047-8485-7B2AA7025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6B078B0-BB80-E742-B113-D56A5DBFB8B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7A3F6CD-08A1-C94A-ABAF-77377E236C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 b="1"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45794F36-815E-874D-90F6-93966A51ED47}"/>
              </a:ext>
            </a:extLst>
          </p:cNvPr>
          <p:cNvSpPr/>
          <p:nvPr userDrawn="1"/>
        </p:nvSpPr>
        <p:spPr>
          <a:xfrm>
            <a:off x="0" y="1"/>
            <a:ext cx="12192000" cy="51683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E8DA9B9B-B12F-6644-A2D7-A5FF3C45193D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3772413" y="2052637"/>
            <a:ext cx="6496472" cy="3816350"/>
          </a:xfrm>
        </p:spPr>
        <p:txBody>
          <a:bodyPr/>
          <a:lstStyle>
            <a:lvl1pPr marL="0">
              <a:lnSpc>
                <a:spcPts val="3000"/>
              </a:lnSpc>
              <a:spcBef>
                <a:spcPts val="1500"/>
              </a:spcBef>
              <a:spcAft>
                <a:spcPts val="1500"/>
              </a:spcAft>
              <a:defRPr>
                <a:latin typeface="Seravek" panose="020B0503040000020004" pitchFamily="34" charset="0"/>
              </a:defRPr>
            </a:lvl1pPr>
            <a:lvl2pPr marL="0" marR="0" indent="-360000" algn="l" defTabSz="9540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Char char="▌"/>
              <a:tabLst/>
              <a:defRPr>
                <a:latin typeface="Seravek" panose="020B0503040000020004" pitchFamily="34" charset="0"/>
              </a:defRPr>
            </a:lvl2pPr>
            <a:lvl3pPr marL="756000" indent="-360000">
              <a:lnSpc>
                <a:spcPts val="3000"/>
              </a:lnSpc>
              <a:spcBef>
                <a:spcPts val="1500"/>
              </a:spcBef>
              <a:spcAft>
                <a:spcPts val="0"/>
              </a:spcAft>
              <a:defRPr>
                <a:latin typeface="Seravek" panose="020B0503040000020004" pitchFamily="34" charset="0"/>
              </a:defRPr>
            </a:lvl3pPr>
            <a:lvl4pPr marL="756000" indent="-360000">
              <a:lnSpc>
                <a:spcPts val="3000"/>
              </a:lnSpc>
              <a:spcBef>
                <a:spcPts val="1500"/>
              </a:spcBef>
              <a:spcAft>
                <a:spcPts val="0"/>
              </a:spcAft>
              <a:defRPr>
                <a:latin typeface="Seravek" panose="020B0503040000020004" pitchFamily="34" charset="0"/>
              </a:defRPr>
            </a:lvl4pPr>
            <a:lvl5pPr>
              <a:lnSpc>
                <a:spcPts val="3000"/>
              </a:lnSpc>
              <a:spcBef>
                <a:spcPts val="1500"/>
              </a:spcBef>
              <a:spcAft>
                <a:spcPts val="1500"/>
              </a:spcAft>
              <a:defRPr sz="2400">
                <a:latin typeface="Seravek" panose="020B0503040000020004" pitchFamily="34" charset="0"/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Ключевая мысль</a:t>
            </a:r>
          </a:p>
          <a:p>
            <a:pPr lvl="2"/>
            <a:r>
              <a:rPr lang="ru-RU" dirty="0"/>
              <a:t>Маркированный список</a:t>
            </a:r>
          </a:p>
          <a:p>
            <a:pPr lvl="3"/>
            <a:r>
              <a:rPr lang="ru-RU" dirty="0"/>
              <a:t>Нумерованный список</a:t>
            </a:r>
          </a:p>
          <a:p>
            <a:pPr lvl="4"/>
            <a:r>
              <a:rPr lang="ru-RU" dirty="0"/>
              <a:t>Образец текста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697765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Пиктограмма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1325690" y="2554899"/>
            <a:ext cx="1734768" cy="1445400"/>
          </a:xfrm>
          <a:noFill/>
        </p:spPr>
        <p:txBody>
          <a:bodyPr/>
          <a:lstStyle>
            <a:lvl1pPr algn="ctr">
              <a:defRPr b="0" i="0"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en-US" dirty="0"/>
              <a:t>PNG</a:t>
            </a:r>
            <a:endParaRPr lang="ru-RU" dirty="0"/>
          </a:p>
        </p:txBody>
      </p:sp>
      <p:sp>
        <p:nvSpPr>
          <p:cNvPr id="8" name="Content Placeholder 2"/>
          <p:cNvSpPr>
            <a:spLocks noGrp="1"/>
          </p:cNvSpPr>
          <p:nvPr>
            <p:ph idx="13"/>
          </p:nvPr>
        </p:nvSpPr>
        <p:spPr>
          <a:xfrm>
            <a:off x="3772413" y="2052637"/>
            <a:ext cx="6496472" cy="3816350"/>
          </a:xfrm>
        </p:spPr>
        <p:txBody>
          <a:bodyPr/>
          <a:lstStyle>
            <a:lvl1pPr marL="0">
              <a:lnSpc>
                <a:spcPts val="3000"/>
              </a:lnSpc>
              <a:spcBef>
                <a:spcPts val="1500"/>
              </a:spcBef>
              <a:spcAft>
                <a:spcPts val="1500"/>
              </a:spcAft>
              <a:defRPr>
                <a:latin typeface="Seravek" panose="020B0503040000020004" pitchFamily="34" charset="0"/>
              </a:defRPr>
            </a:lvl1pPr>
            <a:lvl2pPr marL="0" marR="0" indent="-360000" algn="l" defTabSz="9540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Char char="▌"/>
              <a:tabLst/>
              <a:defRPr>
                <a:latin typeface="Seravek" panose="020B0503040000020004" pitchFamily="34" charset="0"/>
              </a:defRPr>
            </a:lvl2pPr>
            <a:lvl3pPr marL="756000" indent="-360000">
              <a:lnSpc>
                <a:spcPts val="3000"/>
              </a:lnSpc>
              <a:spcBef>
                <a:spcPts val="1500"/>
              </a:spcBef>
              <a:spcAft>
                <a:spcPts val="0"/>
              </a:spcAft>
              <a:defRPr>
                <a:latin typeface="Seravek" panose="020B0503040000020004" pitchFamily="34" charset="0"/>
              </a:defRPr>
            </a:lvl3pPr>
            <a:lvl4pPr marL="756000" indent="-360000">
              <a:lnSpc>
                <a:spcPts val="3000"/>
              </a:lnSpc>
              <a:spcBef>
                <a:spcPts val="1500"/>
              </a:spcBef>
              <a:spcAft>
                <a:spcPts val="0"/>
              </a:spcAft>
              <a:defRPr>
                <a:latin typeface="Seravek" panose="020B0503040000020004" pitchFamily="34" charset="0"/>
              </a:defRPr>
            </a:lvl4pPr>
            <a:lvl5pPr>
              <a:lnSpc>
                <a:spcPts val="3000"/>
              </a:lnSpc>
              <a:spcBef>
                <a:spcPts val="1500"/>
              </a:spcBef>
              <a:spcAft>
                <a:spcPts val="1500"/>
              </a:spcAft>
              <a:defRPr sz="2400">
                <a:latin typeface="Seravek" panose="020B0503040000020004" pitchFamily="34" charset="0"/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Ключевая мысль</a:t>
            </a:r>
          </a:p>
          <a:p>
            <a:pPr lvl="2"/>
            <a:r>
              <a:rPr lang="ru-RU" dirty="0"/>
              <a:t>Маркированный список</a:t>
            </a:r>
          </a:p>
          <a:p>
            <a:pPr lvl="3"/>
            <a:r>
              <a:rPr lang="ru-RU" dirty="0"/>
              <a:t>Нумерованный список</a:t>
            </a:r>
          </a:p>
          <a:p>
            <a:pPr lvl="4"/>
            <a:r>
              <a:rPr lang="ru-RU" dirty="0"/>
              <a:t>Образец текста</a:t>
            </a:r>
            <a:endParaRPr lang="en-US" dirty="0"/>
          </a:p>
        </p:txBody>
      </p:sp>
      <p:sp>
        <p:nvSpPr>
          <p:cNvPr id="7" name="Date Placeholder 1">
            <a:extLst>
              <a:ext uri="{FF2B5EF4-FFF2-40B4-BE49-F238E27FC236}">
                <a16:creationId xmlns:a16="http://schemas.microsoft.com/office/drawing/2014/main" id="{B8E74082-0972-194C-8637-B2628A45CD4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FCDC03B9-840E-D941-8A64-0C778A095E9F}" type="datetimeFigureOut">
              <a:rPr lang="en-US" smtClean="0"/>
              <a:t>9/17/21</a:t>
            </a:fld>
            <a:endParaRPr lang="en-US" dirty="0"/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7170D531-DB1B-D341-8D0F-164992553E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73A57595-E641-5047-8485-7B2AA7025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6B078B0-BB80-E742-B113-D56A5DBFB8B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7A3F6CD-08A1-C94A-ABAF-77377E236C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 b="1"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45794F36-815E-874D-90F6-93966A51ED47}"/>
              </a:ext>
            </a:extLst>
          </p:cNvPr>
          <p:cNvSpPr/>
          <p:nvPr userDrawn="1"/>
        </p:nvSpPr>
        <p:spPr>
          <a:xfrm>
            <a:off x="0" y="1"/>
            <a:ext cx="12192000" cy="51683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74690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Пиктограмма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1325690" y="2554899"/>
            <a:ext cx="1734768" cy="1445400"/>
          </a:xfrm>
          <a:noFill/>
        </p:spPr>
        <p:txBody>
          <a:bodyPr/>
          <a:lstStyle>
            <a:lvl1pPr algn="ctr">
              <a:defRPr b="0" i="0"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en-US" dirty="0"/>
              <a:t>PNG</a:t>
            </a:r>
            <a:endParaRPr lang="ru-RU" dirty="0"/>
          </a:p>
        </p:txBody>
      </p:sp>
      <p:sp>
        <p:nvSpPr>
          <p:cNvPr id="8" name="Content Placeholder 2"/>
          <p:cNvSpPr>
            <a:spLocks noGrp="1"/>
          </p:cNvSpPr>
          <p:nvPr>
            <p:ph idx="13"/>
          </p:nvPr>
        </p:nvSpPr>
        <p:spPr>
          <a:xfrm>
            <a:off x="3772413" y="2052637"/>
            <a:ext cx="6496472" cy="3816350"/>
          </a:xfrm>
        </p:spPr>
        <p:txBody>
          <a:bodyPr/>
          <a:lstStyle>
            <a:lvl1pPr marL="0">
              <a:lnSpc>
                <a:spcPts val="3000"/>
              </a:lnSpc>
              <a:spcBef>
                <a:spcPts val="1500"/>
              </a:spcBef>
              <a:spcAft>
                <a:spcPts val="1500"/>
              </a:spcAft>
              <a:defRPr>
                <a:latin typeface="Seravek" panose="020B0503040000020004" pitchFamily="34" charset="0"/>
              </a:defRPr>
            </a:lvl1pPr>
            <a:lvl2pPr marL="0" marR="0" indent="-360000" algn="l" defTabSz="9540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Char char="▌"/>
              <a:tabLst/>
              <a:defRPr>
                <a:latin typeface="Seravek" panose="020B0503040000020004" pitchFamily="34" charset="0"/>
              </a:defRPr>
            </a:lvl2pPr>
            <a:lvl3pPr marL="756000" indent="-360000">
              <a:lnSpc>
                <a:spcPts val="3000"/>
              </a:lnSpc>
              <a:spcBef>
                <a:spcPts val="1500"/>
              </a:spcBef>
              <a:spcAft>
                <a:spcPts val="0"/>
              </a:spcAft>
              <a:defRPr>
                <a:latin typeface="Seravek" panose="020B0503040000020004" pitchFamily="34" charset="0"/>
              </a:defRPr>
            </a:lvl3pPr>
            <a:lvl4pPr marL="756000" indent="-360000">
              <a:lnSpc>
                <a:spcPts val="3000"/>
              </a:lnSpc>
              <a:spcBef>
                <a:spcPts val="1500"/>
              </a:spcBef>
              <a:spcAft>
                <a:spcPts val="0"/>
              </a:spcAft>
              <a:defRPr>
                <a:latin typeface="Seravek" panose="020B0503040000020004" pitchFamily="34" charset="0"/>
              </a:defRPr>
            </a:lvl4pPr>
            <a:lvl5pPr>
              <a:lnSpc>
                <a:spcPts val="3000"/>
              </a:lnSpc>
              <a:spcBef>
                <a:spcPts val="1500"/>
              </a:spcBef>
              <a:spcAft>
                <a:spcPts val="1500"/>
              </a:spcAft>
              <a:defRPr sz="2400">
                <a:latin typeface="Seravek" panose="020B0503040000020004" pitchFamily="34" charset="0"/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Ключевая мысль</a:t>
            </a:r>
          </a:p>
          <a:p>
            <a:pPr lvl="2"/>
            <a:r>
              <a:rPr lang="ru-RU" dirty="0"/>
              <a:t>Маркированный список</a:t>
            </a:r>
          </a:p>
          <a:p>
            <a:pPr lvl="3"/>
            <a:r>
              <a:rPr lang="ru-RU" dirty="0"/>
              <a:t>Нумерованный список</a:t>
            </a:r>
          </a:p>
          <a:p>
            <a:pPr lvl="4"/>
            <a:r>
              <a:rPr lang="ru-RU" dirty="0"/>
              <a:t>Образец текста</a:t>
            </a:r>
            <a:endParaRPr lang="en-US" dirty="0"/>
          </a:p>
        </p:txBody>
      </p:sp>
      <p:sp>
        <p:nvSpPr>
          <p:cNvPr id="7" name="Date Placeholder 1">
            <a:extLst>
              <a:ext uri="{FF2B5EF4-FFF2-40B4-BE49-F238E27FC236}">
                <a16:creationId xmlns:a16="http://schemas.microsoft.com/office/drawing/2014/main" id="{B8E74082-0972-194C-8637-B2628A45CD4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FCDC03B9-840E-D941-8A64-0C778A095E9F}" type="datetimeFigureOut">
              <a:rPr lang="en-US" smtClean="0"/>
              <a:t>9/17/21</a:t>
            </a:fld>
            <a:endParaRPr lang="en-US" dirty="0"/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7170D531-DB1B-D341-8D0F-164992553E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73A57595-E641-5047-8485-7B2AA7025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6B078B0-BB80-E742-B113-D56A5DBFB8B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7A3F6CD-08A1-C94A-ABAF-77377E236C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 b="1"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45794F36-815E-874D-90F6-93966A51ED47}"/>
              </a:ext>
            </a:extLst>
          </p:cNvPr>
          <p:cNvSpPr/>
          <p:nvPr userDrawn="1"/>
        </p:nvSpPr>
        <p:spPr>
          <a:xfrm>
            <a:off x="0" y="1"/>
            <a:ext cx="12192000" cy="51683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812496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 пиктограмм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537" y="381000"/>
            <a:ext cx="11066389" cy="755650"/>
          </a:xfrm>
          <a:prstGeom prst="rect">
            <a:avLst/>
          </a:prstGeom>
        </p:spPr>
        <p:txBody>
          <a:bodyPr/>
          <a:lstStyle>
            <a:lvl1pPr>
              <a:defRPr>
                <a:latin typeface="Seravek" panose="020B0503040000020004" pitchFamily="34" charset="0"/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1327871" y="2731813"/>
            <a:ext cx="1522512" cy="1269000"/>
          </a:xfrm>
          <a:noFill/>
        </p:spPr>
        <p:txBody>
          <a:bodyPr/>
          <a:lstStyle>
            <a:lvl1pPr algn="ctr">
              <a:defRPr b="0" i="0"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en-US" dirty="0"/>
              <a:t>PNG</a:t>
            </a:r>
            <a:endParaRPr lang="ru-RU" dirty="0"/>
          </a:p>
        </p:txBody>
      </p:sp>
      <p:sp>
        <p:nvSpPr>
          <p:cNvPr id="10" name="Текст 9" title="Текст&#10;Текст"/>
          <p:cNvSpPr>
            <a:spLocks noGrp="1"/>
          </p:cNvSpPr>
          <p:nvPr>
            <p:ph type="body" sz="quarter" idx="15" hasCustomPrompt="1"/>
          </p:nvPr>
        </p:nvSpPr>
        <p:spPr>
          <a:xfrm>
            <a:off x="1327871" y="4192905"/>
            <a:ext cx="1522512" cy="1907246"/>
          </a:xfrm>
        </p:spPr>
        <p:txBody>
          <a:bodyPr anchor="t"/>
          <a:lstStyle>
            <a:lvl1pPr>
              <a:defRPr>
                <a:latin typeface="Seravek" panose="020B0503040000020004" pitchFamily="34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Текст 9" title="Текст&#10;Текст"/>
          <p:cNvSpPr>
            <a:spLocks noGrp="1"/>
          </p:cNvSpPr>
          <p:nvPr>
            <p:ph type="body" sz="quarter" idx="16" hasCustomPrompt="1"/>
          </p:nvPr>
        </p:nvSpPr>
        <p:spPr>
          <a:xfrm>
            <a:off x="3997585" y="4192905"/>
            <a:ext cx="1522512" cy="1909800"/>
          </a:xfrm>
        </p:spPr>
        <p:txBody>
          <a:bodyPr anchor="t"/>
          <a:lstStyle>
            <a:lvl1pPr>
              <a:defRPr>
                <a:latin typeface="Seravek" panose="020B0503040000020004" pitchFamily="34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4" name="Текст 9" title="Текст&#10;Текст"/>
          <p:cNvSpPr>
            <a:spLocks noGrp="1"/>
          </p:cNvSpPr>
          <p:nvPr>
            <p:ph type="body" sz="quarter" idx="19" hasCustomPrompt="1"/>
          </p:nvPr>
        </p:nvSpPr>
        <p:spPr>
          <a:xfrm>
            <a:off x="6669839" y="4192905"/>
            <a:ext cx="1522899" cy="1909799"/>
          </a:xfrm>
        </p:spPr>
        <p:txBody>
          <a:bodyPr anchor="t"/>
          <a:lstStyle>
            <a:lvl1pPr>
              <a:defRPr>
                <a:latin typeface="Seravek" panose="020B0503040000020004" pitchFamily="34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Рисунок 4"/>
          <p:cNvSpPr>
            <a:spLocks noGrp="1"/>
          </p:cNvSpPr>
          <p:nvPr>
            <p:ph type="pic" sz="quarter" idx="20" hasCustomPrompt="1"/>
          </p:nvPr>
        </p:nvSpPr>
        <p:spPr>
          <a:xfrm>
            <a:off x="4003936" y="2732400"/>
            <a:ext cx="1521921" cy="1269000"/>
          </a:xfrm>
          <a:noFill/>
        </p:spPr>
        <p:txBody>
          <a:bodyPr/>
          <a:lstStyle>
            <a:lvl1pPr algn="ctr">
              <a:defRPr b="0" i="0"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en-US" dirty="0"/>
              <a:t>PNG</a:t>
            </a:r>
            <a:endParaRPr lang="ru-RU" dirty="0"/>
          </a:p>
        </p:txBody>
      </p:sp>
      <p:sp>
        <p:nvSpPr>
          <p:cNvPr id="16" name="Рисунок 4"/>
          <p:cNvSpPr>
            <a:spLocks noGrp="1"/>
          </p:cNvSpPr>
          <p:nvPr>
            <p:ph type="pic" sz="quarter" idx="21" hasCustomPrompt="1"/>
          </p:nvPr>
        </p:nvSpPr>
        <p:spPr>
          <a:xfrm>
            <a:off x="6669839" y="2732400"/>
            <a:ext cx="1522899" cy="1269000"/>
          </a:xfrm>
          <a:noFill/>
        </p:spPr>
        <p:txBody>
          <a:bodyPr/>
          <a:lstStyle>
            <a:lvl1pPr algn="ctr">
              <a:defRPr b="0" i="0"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en-US" dirty="0"/>
              <a:t>PNG</a:t>
            </a:r>
            <a:endParaRPr lang="ru-RU" dirty="0"/>
          </a:p>
        </p:txBody>
      </p:sp>
      <p:sp>
        <p:nvSpPr>
          <p:cNvPr id="12" name="Текст 9" title="Текст"/>
          <p:cNvSpPr>
            <a:spLocks noGrp="1"/>
          </p:cNvSpPr>
          <p:nvPr>
            <p:ph type="body" sz="quarter" idx="22" hasCustomPrompt="1"/>
          </p:nvPr>
        </p:nvSpPr>
        <p:spPr>
          <a:xfrm>
            <a:off x="9341458" y="4192905"/>
            <a:ext cx="1522540" cy="1909994"/>
          </a:xfrm>
        </p:spPr>
        <p:txBody>
          <a:bodyPr anchor="t"/>
          <a:lstStyle>
            <a:lvl1pPr>
              <a:defRPr>
                <a:latin typeface="Seravek" panose="020B0503040000020004" pitchFamily="34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Рисунок 4"/>
          <p:cNvSpPr>
            <a:spLocks noGrp="1"/>
          </p:cNvSpPr>
          <p:nvPr>
            <p:ph type="pic" sz="quarter" idx="23" hasCustomPrompt="1"/>
          </p:nvPr>
        </p:nvSpPr>
        <p:spPr>
          <a:xfrm>
            <a:off x="9341458" y="2732206"/>
            <a:ext cx="1522540" cy="1269000"/>
          </a:xfrm>
          <a:noFill/>
        </p:spPr>
        <p:txBody>
          <a:bodyPr/>
          <a:lstStyle>
            <a:lvl1pPr algn="ctr">
              <a:defRPr b="0" i="0"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en-US" dirty="0"/>
              <a:t>PNG</a:t>
            </a:r>
            <a:endParaRPr lang="ru-RU" dirty="0"/>
          </a:p>
        </p:txBody>
      </p:sp>
      <p:sp>
        <p:nvSpPr>
          <p:cNvPr id="17" name="Date Placeholder 1">
            <a:extLst>
              <a:ext uri="{FF2B5EF4-FFF2-40B4-BE49-F238E27FC236}">
                <a16:creationId xmlns:a16="http://schemas.microsoft.com/office/drawing/2014/main" id="{418CFD4D-8893-294D-A3DA-4E6F6586243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latin typeface="Seravek" panose="020B0503040000020004" pitchFamily="34" charset="0"/>
              </a:defRPr>
            </a:lvl1pPr>
          </a:lstStyle>
          <a:p>
            <a:fld id="{FCDC03B9-840E-D941-8A64-0C778A095E9F}" type="datetimeFigureOut">
              <a:rPr lang="en-US" smtClean="0"/>
              <a:pPr/>
              <a:t>9/17/21</a:t>
            </a:fld>
            <a:endParaRPr lang="en-US" dirty="0"/>
          </a:p>
        </p:txBody>
      </p:sp>
      <p:sp>
        <p:nvSpPr>
          <p:cNvPr id="18" name="Footer Placeholder 2">
            <a:extLst>
              <a:ext uri="{FF2B5EF4-FFF2-40B4-BE49-F238E27FC236}">
                <a16:creationId xmlns:a16="http://schemas.microsoft.com/office/drawing/2014/main" id="{24CE9B56-18E5-7A48-8470-9B924D6503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latin typeface="Seravek" panose="020B05030400000200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9" name="Slide Number Placeholder 3">
            <a:extLst>
              <a:ext uri="{FF2B5EF4-FFF2-40B4-BE49-F238E27FC236}">
                <a16:creationId xmlns:a16="http://schemas.microsoft.com/office/drawing/2014/main" id="{7311DB2C-1E39-CE45-B9E7-3D894CE7A4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>
                <a:latin typeface="Seravek" panose="020B0503040000020004" pitchFamily="34" charset="0"/>
              </a:defRPr>
            </a:lvl1pPr>
          </a:lstStyle>
          <a:p>
            <a:fld id="{46B078B0-BB80-E742-B113-D56A5DBFB8B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395587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3 пиктограмм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2179296" y="2841805"/>
            <a:ext cx="1522512" cy="1269000"/>
          </a:xfrm>
          <a:noFill/>
        </p:spPr>
        <p:txBody>
          <a:bodyPr/>
          <a:lstStyle>
            <a:lvl1pPr algn="ctr">
              <a:defRPr b="0" i="0"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en-US" dirty="0"/>
              <a:t>PNG</a:t>
            </a:r>
            <a:endParaRPr lang="ru-RU" dirty="0"/>
          </a:p>
        </p:txBody>
      </p:sp>
      <p:sp>
        <p:nvSpPr>
          <p:cNvPr id="10" name="Текст 9" title="Текст&#10;Текст"/>
          <p:cNvSpPr>
            <a:spLocks noGrp="1"/>
          </p:cNvSpPr>
          <p:nvPr>
            <p:ph type="body" sz="quarter" idx="15" hasCustomPrompt="1"/>
          </p:nvPr>
        </p:nvSpPr>
        <p:spPr>
          <a:xfrm>
            <a:off x="1749513" y="4302897"/>
            <a:ext cx="2438399" cy="1907769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>
                <a:latin typeface="Seravek" panose="020B0503040000020004" pitchFamily="34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Текст 9" title="Текст&#10;Текст"/>
          <p:cNvSpPr>
            <a:spLocks noGrp="1"/>
          </p:cNvSpPr>
          <p:nvPr>
            <p:ph type="body" sz="quarter" idx="16" hasCustomPrompt="1"/>
          </p:nvPr>
        </p:nvSpPr>
        <p:spPr>
          <a:xfrm>
            <a:off x="4844279" y="4301097"/>
            <a:ext cx="2438399" cy="1909569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>
                <a:latin typeface="Seravek" panose="020B0503040000020004" pitchFamily="34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4" name="Текст 9" title="Текст&#10;Текст"/>
          <p:cNvSpPr>
            <a:spLocks noGrp="1"/>
          </p:cNvSpPr>
          <p:nvPr>
            <p:ph type="body" sz="quarter" idx="19" hasCustomPrompt="1"/>
          </p:nvPr>
        </p:nvSpPr>
        <p:spPr>
          <a:xfrm>
            <a:off x="7939045" y="4301097"/>
            <a:ext cx="2438399" cy="1909569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>
                <a:latin typeface="Seravek" panose="020B0503040000020004" pitchFamily="34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Рисунок 4"/>
          <p:cNvSpPr>
            <a:spLocks noGrp="1"/>
          </p:cNvSpPr>
          <p:nvPr>
            <p:ph type="pic" sz="quarter" idx="20" hasCustomPrompt="1"/>
          </p:nvPr>
        </p:nvSpPr>
        <p:spPr>
          <a:xfrm>
            <a:off x="5274062" y="2840592"/>
            <a:ext cx="1522512" cy="1269000"/>
          </a:xfrm>
          <a:noFill/>
        </p:spPr>
        <p:txBody>
          <a:bodyPr/>
          <a:lstStyle>
            <a:lvl1pPr algn="ctr">
              <a:defRPr b="0" i="0"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en-US" dirty="0"/>
              <a:t>PNG</a:t>
            </a:r>
            <a:endParaRPr lang="ru-RU" dirty="0"/>
          </a:p>
        </p:txBody>
      </p:sp>
      <p:sp>
        <p:nvSpPr>
          <p:cNvPr id="16" name="Рисунок 4"/>
          <p:cNvSpPr>
            <a:spLocks noGrp="1"/>
          </p:cNvSpPr>
          <p:nvPr>
            <p:ph type="pic" sz="quarter" idx="21" hasCustomPrompt="1"/>
          </p:nvPr>
        </p:nvSpPr>
        <p:spPr>
          <a:xfrm>
            <a:off x="8368828" y="2840592"/>
            <a:ext cx="1522512" cy="1269000"/>
          </a:xfrm>
          <a:noFill/>
        </p:spPr>
        <p:txBody>
          <a:bodyPr/>
          <a:lstStyle>
            <a:lvl1pPr algn="ctr">
              <a:defRPr b="0" i="0"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en-US" dirty="0"/>
              <a:t>PNG</a:t>
            </a:r>
            <a:endParaRPr lang="ru-RU" dirty="0"/>
          </a:p>
        </p:txBody>
      </p:sp>
      <p:sp>
        <p:nvSpPr>
          <p:cNvPr id="12" name="Date Placeholder 1">
            <a:extLst>
              <a:ext uri="{FF2B5EF4-FFF2-40B4-BE49-F238E27FC236}">
                <a16:creationId xmlns:a16="http://schemas.microsoft.com/office/drawing/2014/main" id="{0124343F-8CA7-484F-872D-176BCCF9CE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latin typeface="Seravek" panose="020B0503040000020004" pitchFamily="34" charset="0"/>
              </a:defRPr>
            </a:lvl1pPr>
          </a:lstStyle>
          <a:p>
            <a:fld id="{FCDC03B9-840E-D941-8A64-0C778A095E9F}" type="datetimeFigureOut">
              <a:rPr lang="en-US" smtClean="0"/>
              <a:pPr/>
              <a:t>9/17/21</a:t>
            </a:fld>
            <a:endParaRPr lang="en-US" dirty="0"/>
          </a:p>
        </p:txBody>
      </p:sp>
      <p:sp>
        <p:nvSpPr>
          <p:cNvPr id="13" name="Footer Placeholder 2">
            <a:extLst>
              <a:ext uri="{FF2B5EF4-FFF2-40B4-BE49-F238E27FC236}">
                <a16:creationId xmlns:a16="http://schemas.microsoft.com/office/drawing/2014/main" id="{B777F17E-30A6-C14A-8AF7-8CA75E80D8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latin typeface="Seravek" panose="020B05030400000200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7" name="Slide Number Placeholder 3">
            <a:extLst>
              <a:ext uri="{FF2B5EF4-FFF2-40B4-BE49-F238E27FC236}">
                <a16:creationId xmlns:a16="http://schemas.microsoft.com/office/drawing/2014/main" id="{90233CA7-F803-B846-907D-E344A0D1F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>
                <a:latin typeface="Seravek" panose="020B0503040000020004" pitchFamily="34" charset="0"/>
              </a:defRPr>
            </a:lvl1pPr>
          </a:lstStyle>
          <a:p>
            <a:fld id="{46B078B0-BB80-E742-B113-D56A5DBFB8B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90F0D757-444C-1B45-983A-6D937B001B8B}"/>
              </a:ext>
            </a:extLst>
          </p:cNvPr>
          <p:cNvSpPr/>
          <p:nvPr userDrawn="1"/>
        </p:nvSpPr>
        <p:spPr>
          <a:xfrm>
            <a:off x="0" y="1"/>
            <a:ext cx="12192000" cy="5168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B0D800F3-66B1-D544-8B81-5287C3D30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 b="1"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04254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_2">
    <p:bg>
      <p:bgPr>
        <a:solidFill>
          <a:srgbClr val="CBCB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544E743A-E191-3A42-BEA1-BF97B38A8F7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9938" r="-9938"/>
          <a:stretch/>
        </p:blipFill>
        <p:spPr>
          <a:xfrm>
            <a:off x="1290386" y="412632"/>
            <a:ext cx="1522512" cy="1269000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4ED3BC77-4E3A-7741-A4FF-2FDF64C553D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-9938" r="-9938"/>
          <a:stretch/>
        </p:blipFill>
        <p:spPr>
          <a:xfrm>
            <a:off x="9846767" y="412632"/>
            <a:ext cx="1522512" cy="1269000"/>
          </a:xfrm>
          <a:prstGeom prst="rect">
            <a:avLst/>
          </a:prstGeom>
        </p:spPr>
      </p:pic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DAEC8574-B073-294E-84BD-A2A7CD5FDD8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568576" y="223000"/>
            <a:ext cx="1522513" cy="1522513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D5097916-FBA1-BB44-8DFC-2488B0A2E5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9938" r="-9938"/>
          <a:stretch/>
        </p:blipFill>
        <p:spPr>
          <a:xfrm>
            <a:off x="1290386" y="4192630"/>
            <a:ext cx="1522512" cy="1269000"/>
          </a:xfrm>
          <a:prstGeom prst="rect">
            <a:avLst/>
          </a:prstGeom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DC08A16E-9C69-E643-A04C-8ED22E0778F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-9938" r="-9938"/>
          <a:stretch/>
        </p:blipFill>
        <p:spPr>
          <a:xfrm>
            <a:off x="9846767" y="4192630"/>
            <a:ext cx="1522512" cy="1269000"/>
          </a:xfrm>
          <a:prstGeom prst="rect">
            <a:avLst/>
          </a:prstGeom>
        </p:spPr>
      </p:pic>
      <p:pic>
        <p:nvPicPr>
          <p:cNvPr id="40" name="Рисунок 39">
            <a:extLst>
              <a:ext uri="{FF2B5EF4-FFF2-40B4-BE49-F238E27FC236}">
                <a16:creationId xmlns:a16="http://schemas.microsoft.com/office/drawing/2014/main" id="{440A4FD8-B43F-3A4B-AC76-1C299CB8E39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568576" y="4002998"/>
            <a:ext cx="1522513" cy="1522513"/>
          </a:xfrm>
          <a:prstGeom prst="rect">
            <a:avLst/>
          </a:prstGeom>
        </p:spPr>
      </p:pic>
      <p:pic>
        <p:nvPicPr>
          <p:cNvPr id="41" name="Рисунок 40">
            <a:extLst>
              <a:ext uri="{FF2B5EF4-FFF2-40B4-BE49-F238E27FC236}">
                <a16:creationId xmlns:a16="http://schemas.microsoft.com/office/drawing/2014/main" id="{9BE24573-9830-E24F-9B57-D121E3C280A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9938" r="-9938"/>
          <a:stretch/>
        </p:blipFill>
        <p:spPr>
          <a:xfrm>
            <a:off x="7710959" y="2124280"/>
            <a:ext cx="1522512" cy="1269000"/>
          </a:xfrm>
          <a:prstGeom prst="rect">
            <a:avLst/>
          </a:prstGeom>
        </p:spPr>
      </p:pic>
      <p:pic>
        <p:nvPicPr>
          <p:cNvPr id="42" name="Рисунок 41">
            <a:extLst>
              <a:ext uri="{FF2B5EF4-FFF2-40B4-BE49-F238E27FC236}">
                <a16:creationId xmlns:a16="http://schemas.microsoft.com/office/drawing/2014/main" id="{D0859AD2-4D94-5E45-BE04-FFFEFD6399D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-9938" r="-9938"/>
          <a:stretch/>
        </p:blipFill>
        <p:spPr>
          <a:xfrm>
            <a:off x="3510571" y="2206701"/>
            <a:ext cx="1522512" cy="1269000"/>
          </a:xfrm>
          <a:prstGeom prst="rect">
            <a:avLst/>
          </a:prstGeom>
        </p:spPr>
      </p:pic>
      <p:pic>
        <p:nvPicPr>
          <p:cNvPr id="43" name="Рисунок 42">
            <a:extLst>
              <a:ext uri="{FF2B5EF4-FFF2-40B4-BE49-F238E27FC236}">
                <a16:creationId xmlns:a16="http://schemas.microsoft.com/office/drawing/2014/main" id="{5BB62B8D-2294-FF40-9773-75959300ED4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689818" y="2017008"/>
            <a:ext cx="1522513" cy="1522513"/>
          </a:xfrm>
          <a:prstGeom prst="rect">
            <a:avLst/>
          </a:prstGeom>
        </p:spPr>
      </p:pic>
      <p:pic>
        <p:nvPicPr>
          <p:cNvPr id="44" name="Рисунок 43">
            <a:extLst>
              <a:ext uri="{FF2B5EF4-FFF2-40B4-BE49-F238E27FC236}">
                <a16:creationId xmlns:a16="http://schemas.microsoft.com/office/drawing/2014/main" id="{4D05CA6B-4B9E-AC4F-886B-42067698005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9938" r="-9938"/>
          <a:stretch/>
        </p:blipFill>
        <p:spPr>
          <a:xfrm>
            <a:off x="7710959" y="5770077"/>
            <a:ext cx="1522512" cy="1269000"/>
          </a:xfrm>
          <a:prstGeom prst="rect">
            <a:avLst/>
          </a:prstGeom>
        </p:spPr>
      </p:pic>
      <p:pic>
        <p:nvPicPr>
          <p:cNvPr id="45" name="Рисунок 44">
            <a:extLst>
              <a:ext uri="{FF2B5EF4-FFF2-40B4-BE49-F238E27FC236}">
                <a16:creationId xmlns:a16="http://schemas.microsoft.com/office/drawing/2014/main" id="{F392FC65-5362-D24B-BB76-0ABE9C591B5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-9938" r="-9938"/>
          <a:stretch/>
        </p:blipFill>
        <p:spPr>
          <a:xfrm>
            <a:off x="3510571" y="5852498"/>
            <a:ext cx="1522512" cy="1269000"/>
          </a:xfrm>
          <a:prstGeom prst="rect">
            <a:avLst/>
          </a:prstGeom>
        </p:spPr>
      </p:pic>
      <p:pic>
        <p:nvPicPr>
          <p:cNvPr id="46" name="Рисунок 45">
            <a:extLst>
              <a:ext uri="{FF2B5EF4-FFF2-40B4-BE49-F238E27FC236}">
                <a16:creationId xmlns:a16="http://schemas.microsoft.com/office/drawing/2014/main" id="{F2D3050E-6A52-7F40-9BD6-8FD23DD684D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689818" y="5662805"/>
            <a:ext cx="1522513" cy="1522513"/>
          </a:xfrm>
          <a:prstGeom prst="rect">
            <a:avLst/>
          </a:prstGeom>
        </p:spPr>
      </p:pic>
      <p:sp>
        <p:nvSpPr>
          <p:cNvPr id="31" name="Title 1">
            <a:extLst>
              <a:ext uri="{FF2B5EF4-FFF2-40B4-BE49-F238E27FC236}">
                <a16:creationId xmlns:a16="http://schemas.microsoft.com/office/drawing/2014/main" id="{0F519079-9701-A64F-B0ED-90436175D93D}"/>
              </a:ext>
            </a:extLst>
          </p:cNvPr>
          <p:cNvSpPr txBox="1">
            <a:spLocks/>
          </p:cNvSpPr>
          <p:nvPr userDrawn="1"/>
        </p:nvSpPr>
        <p:spPr>
          <a:xfrm>
            <a:off x="0" y="2747038"/>
            <a:ext cx="12192002" cy="1649186"/>
          </a:xfrm>
          <a:prstGeom prst="rect">
            <a:avLst/>
          </a:prstGeom>
          <a:solidFill>
            <a:schemeClr val="accent4"/>
          </a:solidFill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3600" dirty="0">
              <a:solidFill>
                <a:schemeClr val="bg1"/>
              </a:solidFill>
              <a:latin typeface="Seravek" panose="020B0503040000020004" pitchFamily="34" charset="0"/>
              <a:ea typeface="Verdana" charset="0"/>
              <a:cs typeface="Verdana" charset="0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086F27C-B12B-FD41-9DE3-00DDDC81F4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52130"/>
            <a:ext cx="12192000" cy="1644094"/>
          </a:xfrm>
        </p:spPr>
        <p:txBody>
          <a:bodyPr>
            <a:normAutofit/>
          </a:bodyPr>
          <a:lstStyle>
            <a:lvl1pPr algn="ctr">
              <a:defRPr sz="5400" b="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2D47AF60-E9FA-084A-B60A-2527B74D65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C03B9-840E-D941-8A64-0C778A095E9F}" type="datetimeFigureOut">
              <a:rPr lang="en-US" smtClean="0"/>
              <a:t>9/17/21</a:t>
            </a:fld>
            <a:endParaRPr lang="en-US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0174DDC4-FD85-5741-B1EC-A1C3741863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33616CF8-6610-C840-B812-2980B8153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078B0-BB80-E742-B113-D56A5DBFB8B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173622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3 пиктограмм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2179296" y="2841805"/>
            <a:ext cx="1522512" cy="1269000"/>
          </a:xfrm>
          <a:noFill/>
        </p:spPr>
        <p:txBody>
          <a:bodyPr/>
          <a:lstStyle>
            <a:lvl1pPr algn="ctr">
              <a:defRPr b="0" i="0"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en-US" dirty="0"/>
              <a:t>PNG</a:t>
            </a:r>
            <a:endParaRPr lang="ru-RU" dirty="0"/>
          </a:p>
        </p:txBody>
      </p:sp>
      <p:sp>
        <p:nvSpPr>
          <p:cNvPr id="10" name="Текст 9" title="Текст&#10;Текст"/>
          <p:cNvSpPr>
            <a:spLocks noGrp="1"/>
          </p:cNvSpPr>
          <p:nvPr>
            <p:ph type="body" sz="quarter" idx="15" hasCustomPrompt="1"/>
          </p:nvPr>
        </p:nvSpPr>
        <p:spPr>
          <a:xfrm>
            <a:off x="1749513" y="4302897"/>
            <a:ext cx="2438399" cy="1907769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>
                <a:latin typeface="Seravek" panose="020B0503040000020004" pitchFamily="34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Текст 9" title="Текст&#10;Текст"/>
          <p:cNvSpPr>
            <a:spLocks noGrp="1"/>
          </p:cNvSpPr>
          <p:nvPr>
            <p:ph type="body" sz="quarter" idx="16" hasCustomPrompt="1"/>
          </p:nvPr>
        </p:nvSpPr>
        <p:spPr>
          <a:xfrm>
            <a:off x="4844279" y="4301097"/>
            <a:ext cx="2438399" cy="1909569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>
                <a:latin typeface="Seravek" panose="020B0503040000020004" pitchFamily="34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4" name="Текст 9" title="Текст&#10;Текст"/>
          <p:cNvSpPr>
            <a:spLocks noGrp="1"/>
          </p:cNvSpPr>
          <p:nvPr>
            <p:ph type="body" sz="quarter" idx="19" hasCustomPrompt="1"/>
          </p:nvPr>
        </p:nvSpPr>
        <p:spPr>
          <a:xfrm>
            <a:off x="7939045" y="4301097"/>
            <a:ext cx="2438399" cy="1909569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>
                <a:latin typeface="Seravek" panose="020B0503040000020004" pitchFamily="34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Рисунок 4"/>
          <p:cNvSpPr>
            <a:spLocks noGrp="1"/>
          </p:cNvSpPr>
          <p:nvPr>
            <p:ph type="pic" sz="quarter" idx="20" hasCustomPrompt="1"/>
          </p:nvPr>
        </p:nvSpPr>
        <p:spPr>
          <a:xfrm>
            <a:off x="5274062" y="2840592"/>
            <a:ext cx="1522512" cy="1269000"/>
          </a:xfrm>
          <a:noFill/>
        </p:spPr>
        <p:txBody>
          <a:bodyPr/>
          <a:lstStyle>
            <a:lvl1pPr algn="ctr">
              <a:defRPr b="0" i="0"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en-US" dirty="0"/>
              <a:t>PNG</a:t>
            </a:r>
            <a:endParaRPr lang="ru-RU" dirty="0"/>
          </a:p>
        </p:txBody>
      </p:sp>
      <p:sp>
        <p:nvSpPr>
          <p:cNvPr id="16" name="Рисунок 4"/>
          <p:cNvSpPr>
            <a:spLocks noGrp="1"/>
          </p:cNvSpPr>
          <p:nvPr>
            <p:ph type="pic" sz="quarter" idx="21" hasCustomPrompt="1"/>
          </p:nvPr>
        </p:nvSpPr>
        <p:spPr>
          <a:xfrm>
            <a:off x="8368828" y="2840592"/>
            <a:ext cx="1522512" cy="1269000"/>
          </a:xfrm>
          <a:noFill/>
        </p:spPr>
        <p:txBody>
          <a:bodyPr/>
          <a:lstStyle>
            <a:lvl1pPr algn="ctr">
              <a:defRPr b="0" i="0"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en-US" dirty="0"/>
              <a:t>PNG</a:t>
            </a:r>
            <a:endParaRPr lang="ru-RU" dirty="0"/>
          </a:p>
        </p:txBody>
      </p:sp>
      <p:sp>
        <p:nvSpPr>
          <p:cNvPr id="12" name="Date Placeholder 1">
            <a:extLst>
              <a:ext uri="{FF2B5EF4-FFF2-40B4-BE49-F238E27FC236}">
                <a16:creationId xmlns:a16="http://schemas.microsoft.com/office/drawing/2014/main" id="{0124343F-8CA7-484F-872D-176BCCF9CE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latin typeface="Seravek" panose="020B0503040000020004" pitchFamily="34" charset="0"/>
              </a:defRPr>
            </a:lvl1pPr>
          </a:lstStyle>
          <a:p>
            <a:fld id="{FCDC03B9-840E-D941-8A64-0C778A095E9F}" type="datetimeFigureOut">
              <a:rPr lang="en-US" smtClean="0"/>
              <a:pPr/>
              <a:t>9/17/21</a:t>
            </a:fld>
            <a:endParaRPr lang="en-US" dirty="0"/>
          </a:p>
        </p:txBody>
      </p:sp>
      <p:sp>
        <p:nvSpPr>
          <p:cNvPr id="13" name="Footer Placeholder 2">
            <a:extLst>
              <a:ext uri="{FF2B5EF4-FFF2-40B4-BE49-F238E27FC236}">
                <a16:creationId xmlns:a16="http://schemas.microsoft.com/office/drawing/2014/main" id="{B777F17E-30A6-C14A-8AF7-8CA75E80D8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latin typeface="Seravek" panose="020B05030400000200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7" name="Slide Number Placeholder 3">
            <a:extLst>
              <a:ext uri="{FF2B5EF4-FFF2-40B4-BE49-F238E27FC236}">
                <a16:creationId xmlns:a16="http://schemas.microsoft.com/office/drawing/2014/main" id="{90233CA7-F803-B846-907D-E344A0D1F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>
                <a:latin typeface="Seravek" panose="020B0503040000020004" pitchFamily="34" charset="0"/>
              </a:defRPr>
            </a:lvl1pPr>
          </a:lstStyle>
          <a:p>
            <a:fld id="{46B078B0-BB80-E742-B113-D56A5DBFB8B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90F0D757-444C-1B45-983A-6D937B001B8B}"/>
              </a:ext>
            </a:extLst>
          </p:cNvPr>
          <p:cNvSpPr/>
          <p:nvPr userDrawn="1"/>
        </p:nvSpPr>
        <p:spPr>
          <a:xfrm>
            <a:off x="0" y="1"/>
            <a:ext cx="12192000" cy="51683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B0D800F3-66B1-D544-8B81-5287C3D30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 b="1"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825310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3 пиктограмм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2179296" y="2841805"/>
            <a:ext cx="1522512" cy="1269000"/>
          </a:xfrm>
          <a:noFill/>
        </p:spPr>
        <p:txBody>
          <a:bodyPr/>
          <a:lstStyle>
            <a:lvl1pPr algn="ctr">
              <a:defRPr b="0" i="0"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en-US" dirty="0"/>
              <a:t>PNG</a:t>
            </a:r>
            <a:endParaRPr lang="ru-RU" dirty="0"/>
          </a:p>
        </p:txBody>
      </p:sp>
      <p:sp>
        <p:nvSpPr>
          <p:cNvPr id="10" name="Текст 9" title="Текст&#10;Текст"/>
          <p:cNvSpPr>
            <a:spLocks noGrp="1"/>
          </p:cNvSpPr>
          <p:nvPr>
            <p:ph type="body" sz="quarter" idx="15" hasCustomPrompt="1"/>
          </p:nvPr>
        </p:nvSpPr>
        <p:spPr>
          <a:xfrm>
            <a:off x="1749513" y="4302897"/>
            <a:ext cx="2438399" cy="1907769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>
                <a:latin typeface="Seravek" panose="020B0503040000020004" pitchFamily="34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Текст 9" title="Текст&#10;Текст"/>
          <p:cNvSpPr>
            <a:spLocks noGrp="1"/>
          </p:cNvSpPr>
          <p:nvPr>
            <p:ph type="body" sz="quarter" idx="16" hasCustomPrompt="1"/>
          </p:nvPr>
        </p:nvSpPr>
        <p:spPr>
          <a:xfrm>
            <a:off x="4844279" y="4301097"/>
            <a:ext cx="2438399" cy="1909569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>
                <a:latin typeface="Seravek" panose="020B0503040000020004" pitchFamily="34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4" name="Текст 9" title="Текст&#10;Текст"/>
          <p:cNvSpPr>
            <a:spLocks noGrp="1"/>
          </p:cNvSpPr>
          <p:nvPr>
            <p:ph type="body" sz="quarter" idx="19" hasCustomPrompt="1"/>
          </p:nvPr>
        </p:nvSpPr>
        <p:spPr>
          <a:xfrm>
            <a:off x="7939045" y="4301097"/>
            <a:ext cx="2438399" cy="1909569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>
                <a:latin typeface="Seravek" panose="020B0503040000020004" pitchFamily="34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Рисунок 4"/>
          <p:cNvSpPr>
            <a:spLocks noGrp="1"/>
          </p:cNvSpPr>
          <p:nvPr>
            <p:ph type="pic" sz="quarter" idx="20" hasCustomPrompt="1"/>
          </p:nvPr>
        </p:nvSpPr>
        <p:spPr>
          <a:xfrm>
            <a:off x="5274062" y="2840592"/>
            <a:ext cx="1522512" cy="1269000"/>
          </a:xfrm>
          <a:noFill/>
        </p:spPr>
        <p:txBody>
          <a:bodyPr/>
          <a:lstStyle>
            <a:lvl1pPr algn="ctr">
              <a:defRPr b="0" i="0"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en-US" dirty="0"/>
              <a:t>PNG</a:t>
            </a:r>
            <a:endParaRPr lang="ru-RU" dirty="0"/>
          </a:p>
        </p:txBody>
      </p:sp>
      <p:sp>
        <p:nvSpPr>
          <p:cNvPr id="16" name="Рисунок 4"/>
          <p:cNvSpPr>
            <a:spLocks noGrp="1"/>
          </p:cNvSpPr>
          <p:nvPr>
            <p:ph type="pic" sz="quarter" idx="21" hasCustomPrompt="1"/>
          </p:nvPr>
        </p:nvSpPr>
        <p:spPr>
          <a:xfrm>
            <a:off x="8368828" y="2840592"/>
            <a:ext cx="1522512" cy="1269000"/>
          </a:xfrm>
          <a:noFill/>
        </p:spPr>
        <p:txBody>
          <a:bodyPr/>
          <a:lstStyle>
            <a:lvl1pPr algn="ctr">
              <a:defRPr b="0" i="0"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en-US" dirty="0"/>
              <a:t>PNG</a:t>
            </a:r>
            <a:endParaRPr lang="ru-RU" dirty="0"/>
          </a:p>
        </p:txBody>
      </p:sp>
      <p:sp>
        <p:nvSpPr>
          <p:cNvPr id="12" name="Date Placeholder 1">
            <a:extLst>
              <a:ext uri="{FF2B5EF4-FFF2-40B4-BE49-F238E27FC236}">
                <a16:creationId xmlns:a16="http://schemas.microsoft.com/office/drawing/2014/main" id="{0124343F-8CA7-484F-872D-176BCCF9CE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latin typeface="Seravek" panose="020B0503040000020004" pitchFamily="34" charset="0"/>
              </a:defRPr>
            </a:lvl1pPr>
          </a:lstStyle>
          <a:p>
            <a:fld id="{FCDC03B9-840E-D941-8A64-0C778A095E9F}" type="datetimeFigureOut">
              <a:rPr lang="en-US" smtClean="0"/>
              <a:pPr/>
              <a:t>9/17/21</a:t>
            </a:fld>
            <a:endParaRPr lang="en-US" dirty="0"/>
          </a:p>
        </p:txBody>
      </p:sp>
      <p:sp>
        <p:nvSpPr>
          <p:cNvPr id="13" name="Footer Placeholder 2">
            <a:extLst>
              <a:ext uri="{FF2B5EF4-FFF2-40B4-BE49-F238E27FC236}">
                <a16:creationId xmlns:a16="http://schemas.microsoft.com/office/drawing/2014/main" id="{B777F17E-30A6-C14A-8AF7-8CA75E80D8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latin typeface="Seravek" panose="020B05030400000200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7" name="Slide Number Placeholder 3">
            <a:extLst>
              <a:ext uri="{FF2B5EF4-FFF2-40B4-BE49-F238E27FC236}">
                <a16:creationId xmlns:a16="http://schemas.microsoft.com/office/drawing/2014/main" id="{90233CA7-F803-B846-907D-E344A0D1F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>
                <a:latin typeface="Seravek" panose="020B0503040000020004" pitchFamily="34" charset="0"/>
              </a:defRPr>
            </a:lvl1pPr>
          </a:lstStyle>
          <a:p>
            <a:fld id="{46B078B0-BB80-E742-B113-D56A5DBFB8B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90F0D757-444C-1B45-983A-6D937B001B8B}"/>
              </a:ext>
            </a:extLst>
          </p:cNvPr>
          <p:cNvSpPr/>
          <p:nvPr userDrawn="1"/>
        </p:nvSpPr>
        <p:spPr>
          <a:xfrm>
            <a:off x="0" y="1"/>
            <a:ext cx="12192000" cy="51683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B0D800F3-66B1-D544-8B81-5287C3D30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 b="1"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228550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3 пиктограмм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2179296" y="2841805"/>
            <a:ext cx="1522512" cy="1269000"/>
          </a:xfrm>
          <a:noFill/>
        </p:spPr>
        <p:txBody>
          <a:bodyPr/>
          <a:lstStyle>
            <a:lvl1pPr algn="ctr">
              <a:defRPr b="0" i="0"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en-US" dirty="0"/>
              <a:t>PNG</a:t>
            </a:r>
            <a:endParaRPr lang="ru-RU" dirty="0"/>
          </a:p>
        </p:txBody>
      </p:sp>
      <p:sp>
        <p:nvSpPr>
          <p:cNvPr id="10" name="Текст 9" title="Текст&#10;Текст"/>
          <p:cNvSpPr>
            <a:spLocks noGrp="1"/>
          </p:cNvSpPr>
          <p:nvPr>
            <p:ph type="body" sz="quarter" idx="15" hasCustomPrompt="1"/>
          </p:nvPr>
        </p:nvSpPr>
        <p:spPr>
          <a:xfrm>
            <a:off x="1749513" y="4302897"/>
            <a:ext cx="2438399" cy="1907769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>
                <a:latin typeface="Seravek" panose="020B0503040000020004" pitchFamily="34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Текст 9" title="Текст&#10;Текст"/>
          <p:cNvSpPr>
            <a:spLocks noGrp="1"/>
          </p:cNvSpPr>
          <p:nvPr>
            <p:ph type="body" sz="quarter" idx="16" hasCustomPrompt="1"/>
          </p:nvPr>
        </p:nvSpPr>
        <p:spPr>
          <a:xfrm>
            <a:off x="4844279" y="4301097"/>
            <a:ext cx="2438399" cy="1909569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>
                <a:latin typeface="Seravek" panose="020B0503040000020004" pitchFamily="34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4" name="Текст 9" title="Текст&#10;Текст"/>
          <p:cNvSpPr>
            <a:spLocks noGrp="1"/>
          </p:cNvSpPr>
          <p:nvPr>
            <p:ph type="body" sz="quarter" idx="19" hasCustomPrompt="1"/>
          </p:nvPr>
        </p:nvSpPr>
        <p:spPr>
          <a:xfrm>
            <a:off x="7939045" y="4301097"/>
            <a:ext cx="2438399" cy="1909569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>
                <a:latin typeface="Seravek" panose="020B0503040000020004" pitchFamily="34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Рисунок 4"/>
          <p:cNvSpPr>
            <a:spLocks noGrp="1"/>
          </p:cNvSpPr>
          <p:nvPr>
            <p:ph type="pic" sz="quarter" idx="20" hasCustomPrompt="1"/>
          </p:nvPr>
        </p:nvSpPr>
        <p:spPr>
          <a:xfrm>
            <a:off x="5274062" y="2840592"/>
            <a:ext cx="1522512" cy="1269000"/>
          </a:xfrm>
          <a:noFill/>
        </p:spPr>
        <p:txBody>
          <a:bodyPr/>
          <a:lstStyle>
            <a:lvl1pPr algn="ctr">
              <a:defRPr b="0" i="0"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en-US" dirty="0"/>
              <a:t>PNG</a:t>
            </a:r>
            <a:endParaRPr lang="ru-RU" dirty="0"/>
          </a:p>
        </p:txBody>
      </p:sp>
      <p:sp>
        <p:nvSpPr>
          <p:cNvPr id="16" name="Рисунок 4"/>
          <p:cNvSpPr>
            <a:spLocks noGrp="1"/>
          </p:cNvSpPr>
          <p:nvPr>
            <p:ph type="pic" sz="quarter" idx="21" hasCustomPrompt="1"/>
          </p:nvPr>
        </p:nvSpPr>
        <p:spPr>
          <a:xfrm>
            <a:off x="8368828" y="2840592"/>
            <a:ext cx="1522512" cy="1269000"/>
          </a:xfrm>
          <a:noFill/>
        </p:spPr>
        <p:txBody>
          <a:bodyPr/>
          <a:lstStyle>
            <a:lvl1pPr algn="ctr">
              <a:defRPr b="0" i="0"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en-US" dirty="0"/>
              <a:t>PNG</a:t>
            </a:r>
            <a:endParaRPr lang="ru-RU" dirty="0"/>
          </a:p>
        </p:txBody>
      </p:sp>
      <p:sp>
        <p:nvSpPr>
          <p:cNvPr id="12" name="Date Placeholder 1">
            <a:extLst>
              <a:ext uri="{FF2B5EF4-FFF2-40B4-BE49-F238E27FC236}">
                <a16:creationId xmlns:a16="http://schemas.microsoft.com/office/drawing/2014/main" id="{0124343F-8CA7-484F-872D-176BCCF9CE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latin typeface="Seravek" panose="020B0503040000020004" pitchFamily="34" charset="0"/>
              </a:defRPr>
            </a:lvl1pPr>
          </a:lstStyle>
          <a:p>
            <a:fld id="{FCDC03B9-840E-D941-8A64-0C778A095E9F}" type="datetimeFigureOut">
              <a:rPr lang="en-US" smtClean="0"/>
              <a:pPr/>
              <a:t>9/17/21</a:t>
            </a:fld>
            <a:endParaRPr lang="en-US" dirty="0"/>
          </a:p>
        </p:txBody>
      </p:sp>
      <p:sp>
        <p:nvSpPr>
          <p:cNvPr id="13" name="Footer Placeholder 2">
            <a:extLst>
              <a:ext uri="{FF2B5EF4-FFF2-40B4-BE49-F238E27FC236}">
                <a16:creationId xmlns:a16="http://schemas.microsoft.com/office/drawing/2014/main" id="{B777F17E-30A6-C14A-8AF7-8CA75E80D8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latin typeface="Seravek" panose="020B05030400000200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7" name="Slide Number Placeholder 3">
            <a:extLst>
              <a:ext uri="{FF2B5EF4-FFF2-40B4-BE49-F238E27FC236}">
                <a16:creationId xmlns:a16="http://schemas.microsoft.com/office/drawing/2014/main" id="{90233CA7-F803-B846-907D-E344A0D1F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>
                <a:latin typeface="Seravek" panose="020B0503040000020004" pitchFamily="34" charset="0"/>
              </a:defRPr>
            </a:lvl1pPr>
          </a:lstStyle>
          <a:p>
            <a:fld id="{46B078B0-BB80-E742-B113-D56A5DBFB8B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90F0D757-444C-1B45-983A-6D937B001B8B}"/>
              </a:ext>
            </a:extLst>
          </p:cNvPr>
          <p:cNvSpPr/>
          <p:nvPr userDrawn="1"/>
        </p:nvSpPr>
        <p:spPr>
          <a:xfrm>
            <a:off x="0" y="1"/>
            <a:ext cx="12192000" cy="51683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B0D800F3-66B1-D544-8B81-5287C3D30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 b="1"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170574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3 пиктограмм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2179296" y="2841805"/>
            <a:ext cx="1522512" cy="1269000"/>
          </a:xfrm>
          <a:noFill/>
        </p:spPr>
        <p:txBody>
          <a:bodyPr/>
          <a:lstStyle>
            <a:lvl1pPr algn="ctr">
              <a:defRPr b="0" i="0"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en-US" dirty="0"/>
              <a:t>PNG</a:t>
            </a:r>
            <a:endParaRPr lang="ru-RU" dirty="0"/>
          </a:p>
        </p:txBody>
      </p:sp>
      <p:sp>
        <p:nvSpPr>
          <p:cNvPr id="10" name="Текст 9" title="Текст&#10;Текст"/>
          <p:cNvSpPr>
            <a:spLocks noGrp="1"/>
          </p:cNvSpPr>
          <p:nvPr>
            <p:ph type="body" sz="quarter" idx="15" hasCustomPrompt="1"/>
          </p:nvPr>
        </p:nvSpPr>
        <p:spPr>
          <a:xfrm>
            <a:off x="1749513" y="4302897"/>
            <a:ext cx="2438399" cy="1907769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>
                <a:latin typeface="Seravek" panose="020B0503040000020004" pitchFamily="34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Текст 9" title="Текст&#10;Текст"/>
          <p:cNvSpPr>
            <a:spLocks noGrp="1"/>
          </p:cNvSpPr>
          <p:nvPr>
            <p:ph type="body" sz="quarter" idx="16" hasCustomPrompt="1"/>
          </p:nvPr>
        </p:nvSpPr>
        <p:spPr>
          <a:xfrm>
            <a:off x="4844279" y="4301097"/>
            <a:ext cx="2438399" cy="1909569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>
                <a:latin typeface="Seravek" panose="020B0503040000020004" pitchFamily="34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4" name="Текст 9" title="Текст&#10;Текст"/>
          <p:cNvSpPr>
            <a:spLocks noGrp="1"/>
          </p:cNvSpPr>
          <p:nvPr>
            <p:ph type="body" sz="quarter" idx="19" hasCustomPrompt="1"/>
          </p:nvPr>
        </p:nvSpPr>
        <p:spPr>
          <a:xfrm>
            <a:off x="7939045" y="4301097"/>
            <a:ext cx="2438399" cy="1909569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>
                <a:latin typeface="Seravek" panose="020B0503040000020004" pitchFamily="34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Рисунок 4"/>
          <p:cNvSpPr>
            <a:spLocks noGrp="1"/>
          </p:cNvSpPr>
          <p:nvPr>
            <p:ph type="pic" sz="quarter" idx="20" hasCustomPrompt="1"/>
          </p:nvPr>
        </p:nvSpPr>
        <p:spPr>
          <a:xfrm>
            <a:off x="5274062" y="2840592"/>
            <a:ext cx="1522512" cy="1269000"/>
          </a:xfrm>
          <a:noFill/>
        </p:spPr>
        <p:txBody>
          <a:bodyPr/>
          <a:lstStyle>
            <a:lvl1pPr algn="ctr">
              <a:defRPr b="0" i="0"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en-US" dirty="0"/>
              <a:t>PNG</a:t>
            </a:r>
            <a:endParaRPr lang="ru-RU" dirty="0"/>
          </a:p>
        </p:txBody>
      </p:sp>
      <p:sp>
        <p:nvSpPr>
          <p:cNvPr id="16" name="Рисунок 4"/>
          <p:cNvSpPr>
            <a:spLocks noGrp="1"/>
          </p:cNvSpPr>
          <p:nvPr>
            <p:ph type="pic" sz="quarter" idx="21" hasCustomPrompt="1"/>
          </p:nvPr>
        </p:nvSpPr>
        <p:spPr>
          <a:xfrm>
            <a:off x="8368828" y="2840592"/>
            <a:ext cx="1522512" cy="1269000"/>
          </a:xfrm>
          <a:noFill/>
        </p:spPr>
        <p:txBody>
          <a:bodyPr/>
          <a:lstStyle>
            <a:lvl1pPr algn="ctr">
              <a:defRPr b="0" i="0"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en-US" dirty="0"/>
              <a:t>PNG</a:t>
            </a:r>
            <a:endParaRPr lang="ru-RU" dirty="0"/>
          </a:p>
        </p:txBody>
      </p:sp>
      <p:sp>
        <p:nvSpPr>
          <p:cNvPr id="12" name="Date Placeholder 1">
            <a:extLst>
              <a:ext uri="{FF2B5EF4-FFF2-40B4-BE49-F238E27FC236}">
                <a16:creationId xmlns:a16="http://schemas.microsoft.com/office/drawing/2014/main" id="{0124343F-8CA7-484F-872D-176BCCF9CE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latin typeface="Seravek" panose="020B0503040000020004" pitchFamily="34" charset="0"/>
              </a:defRPr>
            </a:lvl1pPr>
          </a:lstStyle>
          <a:p>
            <a:fld id="{FCDC03B9-840E-D941-8A64-0C778A095E9F}" type="datetimeFigureOut">
              <a:rPr lang="en-US" smtClean="0"/>
              <a:pPr/>
              <a:t>9/17/21</a:t>
            </a:fld>
            <a:endParaRPr lang="en-US" dirty="0"/>
          </a:p>
        </p:txBody>
      </p:sp>
      <p:sp>
        <p:nvSpPr>
          <p:cNvPr id="13" name="Footer Placeholder 2">
            <a:extLst>
              <a:ext uri="{FF2B5EF4-FFF2-40B4-BE49-F238E27FC236}">
                <a16:creationId xmlns:a16="http://schemas.microsoft.com/office/drawing/2014/main" id="{B777F17E-30A6-C14A-8AF7-8CA75E80D8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latin typeface="Seravek" panose="020B05030400000200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7" name="Slide Number Placeholder 3">
            <a:extLst>
              <a:ext uri="{FF2B5EF4-FFF2-40B4-BE49-F238E27FC236}">
                <a16:creationId xmlns:a16="http://schemas.microsoft.com/office/drawing/2014/main" id="{90233CA7-F803-B846-907D-E344A0D1F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>
                <a:latin typeface="Seravek" panose="020B0503040000020004" pitchFamily="34" charset="0"/>
              </a:defRPr>
            </a:lvl1pPr>
          </a:lstStyle>
          <a:p>
            <a:fld id="{46B078B0-BB80-E742-B113-D56A5DBFB8B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90F0D757-444C-1B45-983A-6D937B001B8B}"/>
              </a:ext>
            </a:extLst>
          </p:cNvPr>
          <p:cNvSpPr/>
          <p:nvPr userDrawn="1"/>
        </p:nvSpPr>
        <p:spPr>
          <a:xfrm>
            <a:off x="0" y="1"/>
            <a:ext cx="12192000" cy="51683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B0D800F3-66B1-D544-8B81-5287C3D30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 b="1"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360047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3 пиктограмм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1464734" y="2841805"/>
            <a:ext cx="1522512" cy="1269000"/>
          </a:xfrm>
          <a:noFill/>
        </p:spPr>
        <p:txBody>
          <a:bodyPr/>
          <a:lstStyle>
            <a:lvl1pPr algn="ctr">
              <a:defRPr b="0" i="0"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en-US" dirty="0"/>
              <a:t>PNG</a:t>
            </a:r>
            <a:endParaRPr lang="ru-RU" dirty="0"/>
          </a:p>
        </p:txBody>
      </p:sp>
      <p:sp>
        <p:nvSpPr>
          <p:cNvPr id="10" name="Текст 9" title="Текст&#10;Текст"/>
          <p:cNvSpPr>
            <a:spLocks noGrp="1"/>
          </p:cNvSpPr>
          <p:nvPr>
            <p:ph type="body" sz="quarter" idx="15" hasCustomPrompt="1"/>
          </p:nvPr>
        </p:nvSpPr>
        <p:spPr>
          <a:xfrm>
            <a:off x="1034951" y="4302897"/>
            <a:ext cx="2438399" cy="1907769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>
                <a:latin typeface="Seravek" panose="020B0503040000020004" pitchFamily="34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Текст 9" title="Текст&#10;Текст"/>
          <p:cNvSpPr>
            <a:spLocks noGrp="1"/>
          </p:cNvSpPr>
          <p:nvPr>
            <p:ph type="body" sz="quarter" idx="16" hasCustomPrompt="1"/>
          </p:nvPr>
        </p:nvSpPr>
        <p:spPr>
          <a:xfrm>
            <a:off x="3709745" y="4301097"/>
            <a:ext cx="2438399" cy="1909569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>
                <a:latin typeface="Seravek" panose="020B0503040000020004" pitchFamily="34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4" name="Текст 9" title="Текст&#10;Текст"/>
          <p:cNvSpPr>
            <a:spLocks noGrp="1"/>
          </p:cNvSpPr>
          <p:nvPr>
            <p:ph type="body" sz="quarter" idx="19" hasCustomPrompt="1"/>
          </p:nvPr>
        </p:nvSpPr>
        <p:spPr>
          <a:xfrm>
            <a:off x="6384539" y="4301097"/>
            <a:ext cx="2438399" cy="1909569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>
                <a:latin typeface="Seravek" panose="020B0503040000020004" pitchFamily="34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Рисунок 4"/>
          <p:cNvSpPr>
            <a:spLocks noGrp="1"/>
          </p:cNvSpPr>
          <p:nvPr>
            <p:ph type="pic" sz="quarter" idx="20" hasCustomPrompt="1"/>
          </p:nvPr>
        </p:nvSpPr>
        <p:spPr>
          <a:xfrm>
            <a:off x="4139528" y="2840592"/>
            <a:ext cx="1522512" cy="1269000"/>
          </a:xfrm>
          <a:noFill/>
        </p:spPr>
        <p:txBody>
          <a:bodyPr/>
          <a:lstStyle>
            <a:lvl1pPr algn="ctr">
              <a:defRPr b="0" i="0"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en-US" dirty="0"/>
              <a:t>PNG</a:t>
            </a:r>
            <a:endParaRPr lang="ru-RU" dirty="0"/>
          </a:p>
        </p:txBody>
      </p:sp>
      <p:sp>
        <p:nvSpPr>
          <p:cNvPr id="16" name="Рисунок 4"/>
          <p:cNvSpPr>
            <a:spLocks noGrp="1"/>
          </p:cNvSpPr>
          <p:nvPr>
            <p:ph type="pic" sz="quarter" idx="21" hasCustomPrompt="1"/>
          </p:nvPr>
        </p:nvSpPr>
        <p:spPr>
          <a:xfrm>
            <a:off x="6814322" y="2840592"/>
            <a:ext cx="1522512" cy="1269000"/>
          </a:xfrm>
          <a:noFill/>
        </p:spPr>
        <p:txBody>
          <a:bodyPr/>
          <a:lstStyle>
            <a:lvl1pPr algn="ctr">
              <a:defRPr b="0" i="0"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en-US" dirty="0"/>
              <a:t>PNG</a:t>
            </a:r>
            <a:endParaRPr lang="ru-RU" dirty="0"/>
          </a:p>
        </p:txBody>
      </p:sp>
      <p:sp>
        <p:nvSpPr>
          <p:cNvPr id="12" name="Date Placeholder 1">
            <a:extLst>
              <a:ext uri="{FF2B5EF4-FFF2-40B4-BE49-F238E27FC236}">
                <a16:creationId xmlns:a16="http://schemas.microsoft.com/office/drawing/2014/main" id="{0124343F-8CA7-484F-872D-176BCCF9CE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latin typeface="Seravek" panose="020B0503040000020004" pitchFamily="34" charset="0"/>
              </a:defRPr>
            </a:lvl1pPr>
          </a:lstStyle>
          <a:p>
            <a:fld id="{FCDC03B9-840E-D941-8A64-0C778A095E9F}" type="datetimeFigureOut">
              <a:rPr lang="en-US" smtClean="0"/>
              <a:pPr/>
              <a:t>9/17/21</a:t>
            </a:fld>
            <a:endParaRPr lang="en-US" dirty="0"/>
          </a:p>
        </p:txBody>
      </p:sp>
      <p:sp>
        <p:nvSpPr>
          <p:cNvPr id="13" name="Footer Placeholder 2">
            <a:extLst>
              <a:ext uri="{FF2B5EF4-FFF2-40B4-BE49-F238E27FC236}">
                <a16:creationId xmlns:a16="http://schemas.microsoft.com/office/drawing/2014/main" id="{B777F17E-30A6-C14A-8AF7-8CA75E80D8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latin typeface="Seravek" panose="020B05030400000200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7" name="Slide Number Placeholder 3">
            <a:extLst>
              <a:ext uri="{FF2B5EF4-FFF2-40B4-BE49-F238E27FC236}">
                <a16:creationId xmlns:a16="http://schemas.microsoft.com/office/drawing/2014/main" id="{90233CA7-F803-B846-907D-E344A0D1F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>
                <a:latin typeface="Seravek" panose="020B0503040000020004" pitchFamily="34" charset="0"/>
              </a:defRPr>
            </a:lvl1pPr>
          </a:lstStyle>
          <a:p>
            <a:fld id="{46B078B0-BB80-E742-B113-D56A5DBFB8B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90F0D757-444C-1B45-983A-6D937B001B8B}"/>
              </a:ext>
            </a:extLst>
          </p:cNvPr>
          <p:cNvSpPr/>
          <p:nvPr userDrawn="1"/>
        </p:nvSpPr>
        <p:spPr>
          <a:xfrm>
            <a:off x="0" y="1"/>
            <a:ext cx="12192000" cy="5168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Рисунок 4">
            <a:extLst>
              <a:ext uri="{FF2B5EF4-FFF2-40B4-BE49-F238E27FC236}">
                <a16:creationId xmlns:a16="http://schemas.microsoft.com/office/drawing/2014/main" id="{F9A1D646-9B9F-5348-8322-894DC98010A9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9489116" y="2840592"/>
            <a:ext cx="1522512" cy="1269000"/>
          </a:xfrm>
          <a:noFill/>
        </p:spPr>
        <p:txBody>
          <a:bodyPr/>
          <a:lstStyle>
            <a:lvl1pPr algn="ctr">
              <a:defRPr b="0" i="0"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en-US" dirty="0"/>
              <a:t>PNG</a:t>
            </a:r>
            <a:endParaRPr lang="ru-RU" dirty="0"/>
          </a:p>
        </p:txBody>
      </p:sp>
      <p:sp>
        <p:nvSpPr>
          <p:cNvPr id="20" name="Текст 9" title="Текст&#10;Текст">
            <a:extLst>
              <a:ext uri="{FF2B5EF4-FFF2-40B4-BE49-F238E27FC236}">
                <a16:creationId xmlns:a16="http://schemas.microsoft.com/office/drawing/2014/main" id="{3CF341A5-724A-4C44-9B1C-52F18A807A3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059333" y="4301684"/>
            <a:ext cx="2438399" cy="1907769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>
                <a:latin typeface="Seravek" panose="020B0503040000020004" pitchFamily="34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B0D800F3-66B1-D544-8B81-5287C3D30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 b="1"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466364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3 пиктограмм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1464734" y="2841805"/>
            <a:ext cx="1522512" cy="1269000"/>
          </a:xfrm>
          <a:noFill/>
        </p:spPr>
        <p:txBody>
          <a:bodyPr/>
          <a:lstStyle>
            <a:lvl1pPr algn="ctr">
              <a:defRPr b="0" i="0"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en-US" dirty="0"/>
              <a:t>PNG</a:t>
            </a:r>
            <a:endParaRPr lang="ru-RU" dirty="0"/>
          </a:p>
        </p:txBody>
      </p:sp>
      <p:sp>
        <p:nvSpPr>
          <p:cNvPr id="10" name="Текст 9" title="Текст&#10;Текст"/>
          <p:cNvSpPr>
            <a:spLocks noGrp="1"/>
          </p:cNvSpPr>
          <p:nvPr>
            <p:ph type="body" sz="quarter" idx="15" hasCustomPrompt="1"/>
          </p:nvPr>
        </p:nvSpPr>
        <p:spPr>
          <a:xfrm>
            <a:off x="1034951" y="4302897"/>
            <a:ext cx="2438399" cy="1907769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>
                <a:latin typeface="Seravek" panose="020B0503040000020004" pitchFamily="34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Текст 9" title="Текст&#10;Текст"/>
          <p:cNvSpPr>
            <a:spLocks noGrp="1"/>
          </p:cNvSpPr>
          <p:nvPr>
            <p:ph type="body" sz="quarter" idx="16" hasCustomPrompt="1"/>
          </p:nvPr>
        </p:nvSpPr>
        <p:spPr>
          <a:xfrm>
            <a:off x="3709745" y="4301097"/>
            <a:ext cx="2438399" cy="1909569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>
                <a:latin typeface="Seravek" panose="020B0503040000020004" pitchFamily="34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4" name="Текст 9" title="Текст&#10;Текст"/>
          <p:cNvSpPr>
            <a:spLocks noGrp="1"/>
          </p:cNvSpPr>
          <p:nvPr>
            <p:ph type="body" sz="quarter" idx="19" hasCustomPrompt="1"/>
          </p:nvPr>
        </p:nvSpPr>
        <p:spPr>
          <a:xfrm>
            <a:off x="6384539" y="4301097"/>
            <a:ext cx="2438399" cy="1909569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>
                <a:latin typeface="Seravek" panose="020B0503040000020004" pitchFamily="34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Рисунок 4"/>
          <p:cNvSpPr>
            <a:spLocks noGrp="1"/>
          </p:cNvSpPr>
          <p:nvPr>
            <p:ph type="pic" sz="quarter" idx="20" hasCustomPrompt="1"/>
          </p:nvPr>
        </p:nvSpPr>
        <p:spPr>
          <a:xfrm>
            <a:off x="4139528" y="2840592"/>
            <a:ext cx="1522512" cy="1269000"/>
          </a:xfrm>
          <a:noFill/>
        </p:spPr>
        <p:txBody>
          <a:bodyPr/>
          <a:lstStyle>
            <a:lvl1pPr algn="ctr">
              <a:defRPr b="0" i="0"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en-US" dirty="0"/>
              <a:t>PNG</a:t>
            </a:r>
            <a:endParaRPr lang="ru-RU" dirty="0"/>
          </a:p>
        </p:txBody>
      </p:sp>
      <p:sp>
        <p:nvSpPr>
          <p:cNvPr id="16" name="Рисунок 4"/>
          <p:cNvSpPr>
            <a:spLocks noGrp="1"/>
          </p:cNvSpPr>
          <p:nvPr>
            <p:ph type="pic" sz="quarter" idx="21" hasCustomPrompt="1"/>
          </p:nvPr>
        </p:nvSpPr>
        <p:spPr>
          <a:xfrm>
            <a:off x="6814322" y="2840592"/>
            <a:ext cx="1522512" cy="1269000"/>
          </a:xfrm>
          <a:noFill/>
        </p:spPr>
        <p:txBody>
          <a:bodyPr/>
          <a:lstStyle>
            <a:lvl1pPr algn="ctr">
              <a:defRPr b="0" i="0"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en-US" dirty="0"/>
              <a:t>PNG</a:t>
            </a:r>
            <a:endParaRPr lang="ru-RU" dirty="0"/>
          </a:p>
        </p:txBody>
      </p:sp>
      <p:sp>
        <p:nvSpPr>
          <p:cNvPr id="12" name="Date Placeholder 1">
            <a:extLst>
              <a:ext uri="{FF2B5EF4-FFF2-40B4-BE49-F238E27FC236}">
                <a16:creationId xmlns:a16="http://schemas.microsoft.com/office/drawing/2014/main" id="{0124343F-8CA7-484F-872D-176BCCF9CE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latin typeface="Seravek" panose="020B0503040000020004" pitchFamily="34" charset="0"/>
              </a:defRPr>
            </a:lvl1pPr>
          </a:lstStyle>
          <a:p>
            <a:fld id="{FCDC03B9-840E-D941-8A64-0C778A095E9F}" type="datetimeFigureOut">
              <a:rPr lang="en-US" smtClean="0"/>
              <a:pPr/>
              <a:t>9/17/21</a:t>
            </a:fld>
            <a:endParaRPr lang="en-US" dirty="0"/>
          </a:p>
        </p:txBody>
      </p:sp>
      <p:sp>
        <p:nvSpPr>
          <p:cNvPr id="13" name="Footer Placeholder 2">
            <a:extLst>
              <a:ext uri="{FF2B5EF4-FFF2-40B4-BE49-F238E27FC236}">
                <a16:creationId xmlns:a16="http://schemas.microsoft.com/office/drawing/2014/main" id="{B777F17E-30A6-C14A-8AF7-8CA75E80D8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latin typeface="Seravek" panose="020B05030400000200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7" name="Slide Number Placeholder 3">
            <a:extLst>
              <a:ext uri="{FF2B5EF4-FFF2-40B4-BE49-F238E27FC236}">
                <a16:creationId xmlns:a16="http://schemas.microsoft.com/office/drawing/2014/main" id="{90233CA7-F803-B846-907D-E344A0D1F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>
                <a:latin typeface="Seravek" panose="020B0503040000020004" pitchFamily="34" charset="0"/>
              </a:defRPr>
            </a:lvl1pPr>
          </a:lstStyle>
          <a:p>
            <a:fld id="{46B078B0-BB80-E742-B113-D56A5DBFB8B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90F0D757-444C-1B45-983A-6D937B001B8B}"/>
              </a:ext>
            </a:extLst>
          </p:cNvPr>
          <p:cNvSpPr/>
          <p:nvPr userDrawn="1"/>
        </p:nvSpPr>
        <p:spPr>
          <a:xfrm>
            <a:off x="0" y="1"/>
            <a:ext cx="12192000" cy="51683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Рисунок 4">
            <a:extLst>
              <a:ext uri="{FF2B5EF4-FFF2-40B4-BE49-F238E27FC236}">
                <a16:creationId xmlns:a16="http://schemas.microsoft.com/office/drawing/2014/main" id="{F9A1D646-9B9F-5348-8322-894DC98010A9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9489116" y="2840592"/>
            <a:ext cx="1522512" cy="1269000"/>
          </a:xfrm>
          <a:noFill/>
        </p:spPr>
        <p:txBody>
          <a:bodyPr/>
          <a:lstStyle>
            <a:lvl1pPr algn="ctr">
              <a:defRPr b="0" i="0"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en-US" dirty="0"/>
              <a:t>PNG</a:t>
            </a:r>
            <a:endParaRPr lang="ru-RU" dirty="0"/>
          </a:p>
        </p:txBody>
      </p:sp>
      <p:sp>
        <p:nvSpPr>
          <p:cNvPr id="20" name="Текст 9" title="Текст&#10;Текст">
            <a:extLst>
              <a:ext uri="{FF2B5EF4-FFF2-40B4-BE49-F238E27FC236}">
                <a16:creationId xmlns:a16="http://schemas.microsoft.com/office/drawing/2014/main" id="{3CF341A5-724A-4C44-9B1C-52F18A807A3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059333" y="4301684"/>
            <a:ext cx="2438399" cy="1907769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>
                <a:latin typeface="Seravek" panose="020B0503040000020004" pitchFamily="34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B0D800F3-66B1-D544-8B81-5287C3D30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 b="1"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313132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3 пиктограмм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1464734" y="2841805"/>
            <a:ext cx="1522512" cy="1269000"/>
          </a:xfrm>
          <a:noFill/>
        </p:spPr>
        <p:txBody>
          <a:bodyPr/>
          <a:lstStyle>
            <a:lvl1pPr algn="ctr">
              <a:defRPr b="0" i="0"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en-US" dirty="0"/>
              <a:t>PNG</a:t>
            </a:r>
            <a:endParaRPr lang="ru-RU" dirty="0"/>
          </a:p>
        </p:txBody>
      </p:sp>
      <p:sp>
        <p:nvSpPr>
          <p:cNvPr id="10" name="Текст 9" title="Текст&#10;Текст"/>
          <p:cNvSpPr>
            <a:spLocks noGrp="1"/>
          </p:cNvSpPr>
          <p:nvPr>
            <p:ph type="body" sz="quarter" idx="15" hasCustomPrompt="1"/>
          </p:nvPr>
        </p:nvSpPr>
        <p:spPr>
          <a:xfrm>
            <a:off x="1034951" y="4302897"/>
            <a:ext cx="2438399" cy="1907769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>
                <a:latin typeface="Seravek" panose="020B0503040000020004" pitchFamily="34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Текст 9" title="Текст&#10;Текст"/>
          <p:cNvSpPr>
            <a:spLocks noGrp="1"/>
          </p:cNvSpPr>
          <p:nvPr>
            <p:ph type="body" sz="quarter" idx="16" hasCustomPrompt="1"/>
          </p:nvPr>
        </p:nvSpPr>
        <p:spPr>
          <a:xfrm>
            <a:off x="3709745" y="4301097"/>
            <a:ext cx="2438399" cy="1909569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>
                <a:latin typeface="Seravek" panose="020B0503040000020004" pitchFamily="34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4" name="Текст 9" title="Текст&#10;Текст"/>
          <p:cNvSpPr>
            <a:spLocks noGrp="1"/>
          </p:cNvSpPr>
          <p:nvPr>
            <p:ph type="body" sz="quarter" idx="19" hasCustomPrompt="1"/>
          </p:nvPr>
        </p:nvSpPr>
        <p:spPr>
          <a:xfrm>
            <a:off x="6384539" y="4301097"/>
            <a:ext cx="2438399" cy="1909569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>
                <a:latin typeface="Seravek" panose="020B0503040000020004" pitchFamily="34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Рисунок 4"/>
          <p:cNvSpPr>
            <a:spLocks noGrp="1"/>
          </p:cNvSpPr>
          <p:nvPr>
            <p:ph type="pic" sz="quarter" idx="20" hasCustomPrompt="1"/>
          </p:nvPr>
        </p:nvSpPr>
        <p:spPr>
          <a:xfrm>
            <a:off x="4139528" y="2840592"/>
            <a:ext cx="1522512" cy="1269000"/>
          </a:xfrm>
          <a:noFill/>
        </p:spPr>
        <p:txBody>
          <a:bodyPr/>
          <a:lstStyle>
            <a:lvl1pPr algn="ctr">
              <a:defRPr b="0" i="0"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en-US" dirty="0"/>
              <a:t>PNG</a:t>
            </a:r>
            <a:endParaRPr lang="ru-RU" dirty="0"/>
          </a:p>
        </p:txBody>
      </p:sp>
      <p:sp>
        <p:nvSpPr>
          <p:cNvPr id="16" name="Рисунок 4"/>
          <p:cNvSpPr>
            <a:spLocks noGrp="1"/>
          </p:cNvSpPr>
          <p:nvPr>
            <p:ph type="pic" sz="quarter" idx="21" hasCustomPrompt="1"/>
          </p:nvPr>
        </p:nvSpPr>
        <p:spPr>
          <a:xfrm>
            <a:off x="6814322" y="2840592"/>
            <a:ext cx="1522512" cy="1269000"/>
          </a:xfrm>
          <a:noFill/>
        </p:spPr>
        <p:txBody>
          <a:bodyPr/>
          <a:lstStyle>
            <a:lvl1pPr algn="ctr">
              <a:defRPr b="0" i="0"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en-US" dirty="0"/>
              <a:t>PNG</a:t>
            </a:r>
            <a:endParaRPr lang="ru-RU" dirty="0"/>
          </a:p>
        </p:txBody>
      </p:sp>
      <p:sp>
        <p:nvSpPr>
          <p:cNvPr id="12" name="Date Placeholder 1">
            <a:extLst>
              <a:ext uri="{FF2B5EF4-FFF2-40B4-BE49-F238E27FC236}">
                <a16:creationId xmlns:a16="http://schemas.microsoft.com/office/drawing/2014/main" id="{0124343F-8CA7-484F-872D-176BCCF9CE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latin typeface="Seravek" panose="020B0503040000020004" pitchFamily="34" charset="0"/>
              </a:defRPr>
            </a:lvl1pPr>
          </a:lstStyle>
          <a:p>
            <a:fld id="{FCDC03B9-840E-D941-8A64-0C778A095E9F}" type="datetimeFigureOut">
              <a:rPr lang="en-US" smtClean="0"/>
              <a:pPr/>
              <a:t>9/17/21</a:t>
            </a:fld>
            <a:endParaRPr lang="en-US" dirty="0"/>
          </a:p>
        </p:txBody>
      </p:sp>
      <p:sp>
        <p:nvSpPr>
          <p:cNvPr id="13" name="Footer Placeholder 2">
            <a:extLst>
              <a:ext uri="{FF2B5EF4-FFF2-40B4-BE49-F238E27FC236}">
                <a16:creationId xmlns:a16="http://schemas.microsoft.com/office/drawing/2014/main" id="{B777F17E-30A6-C14A-8AF7-8CA75E80D8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latin typeface="Seravek" panose="020B05030400000200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7" name="Slide Number Placeholder 3">
            <a:extLst>
              <a:ext uri="{FF2B5EF4-FFF2-40B4-BE49-F238E27FC236}">
                <a16:creationId xmlns:a16="http://schemas.microsoft.com/office/drawing/2014/main" id="{90233CA7-F803-B846-907D-E344A0D1F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>
                <a:latin typeface="Seravek" panose="020B0503040000020004" pitchFamily="34" charset="0"/>
              </a:defRPr>
            </a:lvl1pPr>
          </a:lstStyle>
          <a:p>
            <a:fld id="{46B078B0-BB80-E742-B113-D56A5DBFB8B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90F0D757-444C-1B45-983A-6D937B001B8B}"/>
              </a:ext>
            </a:extLst>
          </p:cNvPr>
          <p:cNvSpPr/>
          <p:nvPr userDrawn="1"/>
        </p:nvSpPr>
        <p:spPr>
          <a:xfrm>
            <a:off x="0" y="1"/>
            <a:ext cx="12192000" cy="51683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Рисунок 4">
            <a:extLst>
              <a:ext uri="{FF2B5EF4-FFF2-40B4-BE49-F238E27FC236}">
                <a16:creationId xmlns:a16="http://schemas.microsoft.com/office/drawing/2014/main" id="{F9A1D646-9B9F-5348-8322-894DC98010A9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9489116" y="2840592"/>
            <a:ext cx="1522512" cy="1269000"/>
          </a:xfrm>
          <a:noFill/>
        </p:spPr>
        <p:txBody>
          <a:bodyPr/>
          <a:lstStyle>
            <a:lvl1pPr algn="ctr">
              <a:defRPr b="0" i="0"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en-US" dirty="0"/>
              <a:t>PNG</a:t>
            </a:r>
            <a:endParaRPr lang="ru-RU" dirty="0"/>
          </a:p>
        </p:txBody>
      </p:sp>
      <p:sp>
        <p:nvSpPr>
          <p:cNvPr id="20" name="Текст 9" title="Текст&#10;Текст">
            <a:extLst>
              <a:ext uri="{FF2B5EF4-FFF2-40B4-BE49-F238E27FC236}">
                <a16:creationId xmlns:a16="http://schemas.microsoft.com/office/drawing/2014/main" id="{3CF341A5-724A-4C44-9B1C-52F18A807A3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059333" y="4301684"/>
            <a:ext cx="2438399" cy="1907769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>
                <a:latin typeface="Seravek" panose="020B0503040000020004" pitchFamily="34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B0D800F3-66B1-D544-8B81-5287C3D30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 b="1"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25791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3 пиктограмм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1464734" y="2841805"/>
            <a:ext cx="1522512" cy="1269000"/>
          </a:xfrm>
          <a:noFill/>
        </p:spPr>
        <p:txBody>
          <a:bodyPr/>
          <a:lstStyle>
            <a:lvl1pPr algn="ctr">
              <a:defRPr b="0" i="0"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en-US" dirty="0"/>
              <a:t>PNG</a:t>
            </a:r>
            <a:endParaRPr lang="ru-RU" dirty="0"/>
          </a:p>
        </p:txBody>
      </p:sp>
      <p:sp>
        <p:nvSpPr>
          <p:cNvPr id="10" name="Текст 9" title="Текст&#10;Текст"/>
          <p:cNvSpPr>
            <a:spLocks noGrp="1"/>
          </p:cNvSpPr>
          <p:nvPr>
            <p:ph type="body" sz="quarter" idx="15" hasCustomPrompt="1"/>
          </p:nvPr>
        </p:nvSpPr>
        <p:spPr>
          <a:xfrm>
            <a:off x="1034951" y="4302897"/>
            <a:ext cx="2438399" cy="1907769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>
                <a:latin typeface="Seravek" panose="020B0503040000020004" pitchFamily="34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Текст 9" title="Текст&#10;Текст"/>
          <p:cNvSpPr>
            <a:spLocks noGrp="1"/>
          </p:cNvSpPr>
          <p:nvPr>
            <p:ph type="body" sz="quarter" idx="16" hasCustomPrompt="1"/>
          </p:nvPr>
        </p:nvSpPr>
        <p:spPr>
          <a:xfrm>
            <a:off x="3709745" y="4301097"/>
            <a:ext cx="2438399" cy="1909569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>
                <a:latin typeface="Seravek" panose="020B0503040000020004" pitchFamily="34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4" name="Текст 9" title="Текст&#10;Текст"/>
          <p:cNvSpPr>
            <a:spLocks noGrp="1"/>
          </p:cNvSpPr>
          <p:nvPr>
            <p:ph type="body" sz="quarter" idx="19" hasCustomPrompt="1"/>
          </p:nvPr>
        </p:nvSpPr>
        <p:spPr>
          <a:xfrm>
            <a:off x="6384539" y="4301097"/>
            <a:ext cx="2438399" cy="1909569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>
                <a:latin typeface="Seravek" panose="020B0503040000020004" pitchFamily="34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Рисунок 4"/>
          <p:cNvSpPr>
            <a:spLocks noGrp="1"/>
          </p:cNvSpPr>
          <p:nvPr>
            <p:ph type="pic" sz="quarter" idx="20" hasCustomPrompt="1"/>
          </p:nvPr>
        </p:nvSpPr>
        <p:spPr>
          <a:xfrm>
            <a:off x="4139528" y="2840592"/>
            <a:ext cx="1522512" cy="1269000"/>
          </a:xfrm>
          <a:noFill/>
        </p:spPr>
        <p:txBody>
          <a:bodyPr/>
          <a:lstStyle>
            <a:lvl1pPr algn="ctr">
              <a:defRPr b="0" i="0"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en-US" dirty="0"/>
              <a:t>PNG</a:t>
            </a:r>
            <a:endParaRPr lang="ru-RU" dirty="0"/>
          </a:p>
        </p:txBody>
      </p:sp>
      <p:sp>
        <p:nvSpPr>
          <p:cNvPr id="16" name="Рисунок 4"/>
          <p:cNvSpPr>
            <a:spLocks noGrp="1"/>
          </p:cNvSpPr>
          <p:nvPr>
            <p:ph type="pic" sz="quarter" idx="21" hasCustomPrompt="1"/>
          </p:nvPr>
        </p:nvSpPr>
        <p:spPr>
          <a:xfrm>
            <a:off x="6814322" y="2840592"/>
            <a:ext cx="1522512" cy="1269000"/>
          </a:xfrm>
          <a:noFill/>
        </p:spPr>
        <p:txBody>
          <a:bodyPr/>
          <a:lstStyle>
            <a:lvl1pPr algn="ctr">
              <a:defRPr b="0" i="0"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en-US" dirty="0"/>
              <a:t>PNG</a:t>
            </a:r>
            <a:endParaRPr lang="ru-RU" dirty="0"/>
          </a:p>
        </p:txBody>
      </p:sp>
      <p:sp>
        <p:nvSpPr>
          <p:cNvPr id="12" name="Date Placeholder 1">
            <a:extLst>
              <a:ext uri="{FF2B5EF4-FFF2-40B4-BE49-F238E27FC236}">
                <a16:creationId xmlns:a16="http://schemas.microsoft.com/office/drawing/2014/main" id="{0124343F-8CA7-484F-872D-176BCCF9CE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latin typeface="Seravek" panose="020B0503040000020004" pitchFamily="34" charset="0"/>
              </a:defRPr>
            </a:lvl1pPr>
          </a:lstStyle>
          <a:p>
            <a:fld id="{FCDC03B9-840E-D941-8A64-0C778A095E9F}" type="datetimeFigureOut">
              <a:rPr lang="en-US" smtClean="0"/>
              <a:pPr/>
              <a:t>9/17/21</a:t>
            </a:fld>
            <a:endParaRPr lang="en-US" dirty="0"/>
          </a:p>
        </p:txBody>
      </p:sp>
      <p:sp>
        <p:nvSpPr>
          <p:cNvPr id="13" name="Footer Placeholder 2">
            <a:extLst>
              <a:ext uri="{FF2B5EF4-FFF2-40B4-BE49-F238E27FC236}">
                <a16:creationId xmlns:a16="http://schemas.microsoft.com/office/drawing/2014/main" id="{B777F17E-30A6-C14A-8AF7-8CA75E80D8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latin typeface="Seravek" panose="020B05030400000200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7" name="Slide Number Placeholder 3">
            <a:extLst>
              <a:ext uri="{FF2B5EF4-FFF2-40B4-BE49-F238E27FC236}">
                <a16:creationId xmlns:a16="http://schemas.microsoft.com/office/drawing/2014/main" id="{90233CA7-F803-B846-907D-E344A0D1F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>
                <a:latin typeface="Seravek" panose="020B0503040000020004" pitchFamily="34" charset="0"/>
              </a:defRPr>
            </a:lvl1pPr>
          </a:lstStyle>
          <a:p>
            <a:fld id="{46B078B0-BB80-E742-B113-D56A5DBFB8B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90F0D757-444C-1B45-983A-6D937B001B8B}"/>
              </a:ext>
            </a:extLst>
          </p:cNvPr>
          <p:cNvSpPr/>
          <p:nvPr userDrawn="1"/>
        </p:nvSpPr>
        <p:spPr>
          <a:xfrm>
            <a:off x="0" y="1"/>
            <a:ext cx="12192000" cy="51683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Рисунок 4">
            <a:extLst>
              <a:ext uri="{FF2B5EF4-FFF2-40B4-BE49-F238E27FC236}">
                <a16:creationId xmlns:a16="http://schemas.microsoft.com/office/drawing/2014/main" id="{F9A1D646-9B9F-5348-8322-894DC98010A9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9489116" y="2840592"/>
            <a:ext cx="1522512" cy="1269000"/>
          </a:xfrm>
          <a:noFill/>
        </p:spPr>
        <p:txBody>
          <a:bodyPr/>
          <a:lstStyle>
            <a:lvl1pPr algn="ctr">
              <a:defRPr b="0" i="0"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en-US" dirty="0"/>
              <a:t>PNG</a:t>
            </a:r>
            <a:endParaRPr lang="ru-RU" dirty="0"/>
          </a:p>
        </p:txBody>
      </p:sp>
      <p:sp>
        <p:nvSpPr>
          <p:cNvPr id="20" name="Текст 9" title="Текст&#10;Текст">
            <a:extLst>
              <a:ext uri="{FF2B5EF4-FFF2-40B4-BE49-F238E27FC236}">
                <a16:creationId xmlns:a16="http://schemas.microsoft.com/office/drawing/2014/main" id="{3CF341A5-724A-4C44-9B1C-52F18A807A3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059333" y="4301684"/>
            <a:ext cx="2438399" cy="1907769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>
                <a:latin typeface="Seravek" panose="020B0503040000020004" pitchFamily="34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B0D800F3-66B1-D544-8B81-5287C3D30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 b="1"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000388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3 пиктограмм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1464734" y="2841805"/>
            <a:ext cx="1522512" cy="1269000"/>
          </a:xfrm>
          <a:noFill/>
        </p:spPr>
        <p:txBody>
          <a:bodyPr/>
          <a:lstStyle>
            <a:lvl1pPr algn="ctr">
              <a:defRPr b="0" i="0"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en-US" dirty="0"/>
              <a:t>PNG</a:t>
            </a:r>
            <a:endParaRPr lang="ru-RU" dirty="0"/>
          </a:p>
        </p:txBody>
      </p:sp>
      <p:sp>
        <p:nvSpPr>
          <p:cNvPr id="10" name="Текст 9" title="Текст&#10;Текст"/>
          <p:cNvSpPr>
            <a:spLocks noGrp="1"/>
          </p:cNvSpPr>
          <p:nvPr>
            <p:ph type="body" sz="quarter" idx="15" hasCustomPrompt="1"/>
          </p:nvPr>
        </p:nvSpPr>
        <p:spPr>
          <a:xfrm>
            <a:off x="1034951" y="4302897"/>
            <a:ext cx="2438399" cy="1907769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>
                <a:latin typeface="Seravek" panose="020B0503040000020004" pitchFamily="34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Текст 9" title="Текст&#10;Текст"/>
          <p:cNvSpPr>
            <a:spLocks noGrp="1"/>
          </p:cNvSpPr>
          <p:nvPr>
            <p:ph type="body" sz="quarter" idx="16" hasCustomPrompt="1"/>
          </p:nvPr>
        </p:nvSpPr>
        <p:spPr>
          <a:xfrm>
            <a:off x="3709745" y="4301097"/>
            <a:ext cx="2438399" cy="1909569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>
                <a:latin typeface="Seravek" panose="020B0503040000020004" pitchFamily="34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4" name="Текст 9" title="Текст&#10;Текст"/>
          <p:cNvSpPr>
            <a:spLocks noGrp="1"/>
          </p:cNvSpPr>
          <p:nvPr>
            <p:ph type="body" sz="quarter" idx="19" hasCustomPrompt="1"/>
          </p:nvPr>
        </p:nvSpPr>
        <p:spPr>
          <a:xfrm>
            <a:off x="6384539" y="4301097"/>
            <a:ext cx="2438399" cy="1909569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>
                <a:latin typeface="Seravek" panose="020B0503040000020004" pitchFamily="34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Рисунок 4"/>
          <p:cNvSpPr>
            <a:spLocks noGrp="1"/>
          </p:cNvSpPr>
          <p:nvPr>
            <p:ph type="pic" sz="quarter" idx="20" hasCustomPrompt="1"/>
          </p:nvPr>
        </p:nvSpPr>
        <p:spPr>
          <a:xfrm>
            <a:off x="4139528" y="2840592"/>
            <a:ext cx="1522512" cy="1269000"/>
          </a:xfrm>
          <a:noFill/>
        </p:spPr>
        <p:txBody>
          <a:bodyPr/>
          <a:lstStyle>
            <a:lvl1pPr algn="ctr">
              <a:defRPr b="0" i="0"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en-US" dirty="0"/>
              <a:t>PNG</a:t>
            </a:r>
            <a:endParaRPr lang="ru-RU" dirty="0"/>
          </a:p>
        </p:txBody>
      </p:sp>
      <p:sp>
        <p:nvSpPr>
          <p:cNvPr id="16" name="Рисунок 4"/>
          <p:cNvSpPr>
            <a:spLocks noGrp="1"/>
          </p:cNvSpPr>
          <p:nvPr>
            <p:ph type="pic" sz="quarter" idx="21" hasCustomPrompt="1"/>
          </p:nvPr>
        </p:nvSpPr>
        <p:spPr>
          <a:xfrm>
            <a:off x="6814322" y="2840592"/>
            <a:ext cx="1522512" cy="1269000"/>
          </a:xfrm>
          <a:noFill/>
        </p:spPr>
        <p:txBody>
          <a:bodyPr/>
          <a:lstStyle>
            <a:lvl1pPr algn="ctr">
              <a:defRPr b="0" i="0"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en-US" dirty="0"/>
              <a:t>PNG</a:t>
            </a:r>
            <a:endParaRPr lang="ru-RU" dirty="0"/>
          </a:p>
        </p:txBody>
      </p:sp>
      <p:sp>
        <p:nvSpPr>
          <p:cNvPr id="12" name="Date Placeholder 1">
            <a:extLst>
              <a:ext uri="{FF2B5EF4-FFF2-40B4-BE49-F238E27FC236}">
                <a16:creationId xmlns:a16="http://schemas.microsoft.com/office/drawing/2014/main" id="{0124343F-8CA7-484F-872D-176BCCF9CE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latin typeface="Seravek" panose="020B0503040000020004" pitchFamily="34" charset="0"/>
              </a:defRPr>
            </a:lvl1pPr>
          </a:lstStyle>
          <a:p>
            <a:fld id="{FCDC03B9-840E-D941-8A64-0C778A095E9F}" type="datetimeFigureOut">
              <a:rPr lang="en-US" smtClean="0"/>
              <a:pPr/>
              <a:t>9/17/21</a:t>
            </a:fld>
            <a:endParaRPr lang="en-US" dirty="0"/>
          </a:p>
        </p:txBody>
      </p:sp>
      <p:sp>
        <p:nvSpPr>
          <p:cNvPr id="13" name="Footer Placeholder 2">
            <a:extLst>
              <a:ext uri="{FF2B5EF4-FFF2-40B4-BE49-F238E27FC236}">
                <a16:creationId xmlns:a16="http://schemas.microsoft.com/office/drawing/2014/main" id="{B777F17E-30A6-C14A-8AF7-8CA75E80D8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latin typeface="Seravek" panose="020B05030400000200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7" name="Slide Number Placeholder 3">
            <a:extLst>
              <a:ext uri="{FF2B5EF4-FFF2-40B4-BE49-F238E27FC236}">
                <a16:creationId xmlns:a16="http://schemas.microsoft.com/office/drawing/2014/main" id="{90233CA7-F803-B846-907D-E344A0D1F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>
                <a:latin typeface="Seravek" panose="020B0503040000020004" pitchFamily="34" charset="0"/>
              </a:defRPr>
            </a:lvl1pPr>
          </a:lstStyle>
          <a:p>
            <a:fld id="{46B078B0-BB80-E742-B113-D56A5DBFB8B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90F0D757-444C-1B45-983A-6D937B001B8B}"/>
              </a:ext>
            </a:extLst>
          </p:cNvPr>
          <p:cNvSpPr/>
          <p:nvPr userDrawn="1"/>
        </p:nvSpPr>
        <p:spPr>
          <a:xfrm>
            <a:off x="0" y="1"/>
            <a:ext cx="12192000" cy="51683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Рисунок 4">
            <a:extLst>
              <a:ext uri="{FF2B5EF4-FFF2-40B4-BE49-F238E27FC236}">
                <a16:creationId xmlns:a16="http://schemas.microsoft.com/office/drawing/2014/main" id="{F9A1D646-9B9F-5348-8322-894DC98010A9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9489116" y="2840592"/>
            <a:ext cx="1522512" cy="1269000"/>
          </a:xfrm>
          <a:noFill/>
        </p:spPr>
        <p:txBody>
          <a:bodyPr/>
          <a:lstStyle>
            <a:lvl1pPr algn="ctr">
              <a:defRPr b="0" i="0"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en-US" dirty="0"/>
              <a:t>PNG</a:t>
            </a:r>
            <a:endParaRPr lang="ru-RU" dirty="0"/>
          </a:p>
        </p:txBody>
      </p:sp>
      <p:sp>
        <p:nvSpPr>
          <p:cNvPr id="20" name="Текст 9" title="Текст&#10;Текст">
            <a:extLst>
              <a:ext uri="{FF2B5EF4-FFF2-40B4-BE49-F238E27FC236}">
                <a16:creationId xmlns:a16="http://schemas.microsoft.com/office/drawing/2014/main" id="{3CF341A5-724A-4C44-9B1C-52F18A807A3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059333" y="4301684"/>
            <a:ext cx="2438399" cy="1907769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>
                <a:latin typeface="Seravek" panose="020B0503040000020004" pitchFamily="34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B0D800F3-66B1-D544-8B81-5287C3D30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 b="1"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884835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8 пиктограм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1464734" y="1741662"/>
            <a:ext cx="1522512" cy="1269000"/>
          </a:xfrm>
          <a:noFill/>
        </p:spPr>
        <p:txBody>
          <a:bodyPr/>
          <a:lstStyle>
            <a:lvl1pPr algn="ctr">
              <a:defRPr b="0" i="0"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en-US" dirty="0"/>
              <a:t>PNG</a:t>
            </a:r>
            <a:endParaRPr lang="ru-RU" dirty="0"/>
          </a:p>
        </p:txBody>
      </p:sp>
      <p:sp>
        <p:nvSpPr>
          <p:cNvPr id="10" name="Текст 9" title="Текст&#10;Текст"/>
          <p:cNvSpPr>
            <a:spLocks noGrp="1"/>
          </p:cNvSpPr>
          <p:nvPr>
            <p:ph type="body" sz="quarter" idx="15" hasCustomPrompt="1"/>
          </p:nvPr>
        </p:nvSpPr>
        <p:spPr>
          <a:xfrm>
            <a:off x="1034951" y="3188466"/>
            <a:ext cx="2438399" cy="740591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>
                <a:latin typeface="Seravek" panose="020B0503040000020004" pitchFamily="34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Текст 9" title="Текст&#10;Текст"/>
          <p:cNvSpPr>
            <a:spLocks noGrp="1"/>
          </p:cNvSpPr>
          <p:nvPr>
            <p:ph type="body" sz="quarter" idx="16" hasCustomPrompt="1"/>
          </p:nvPr>
        </p:nvSpPr>
        <p:spPr>
          <a:xfrm>
            <a:off x="3709745" y="3186667"/>
            <a:ext cx="2438399" cy="741290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>
                <a:latin typeface="Seravek" panose="020B0503040000020004" pitchFamily="34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4" name="Текст 9" title="Текст&#10;Текст"/>
          <p:cNvSpPr>
            <a:spLocks noGrp="1"/>
          </p:cNvSpPr>
          <p:nvPr>
            <p:ph type="body" sz="quarter" idx="19" hasCustomPrompt="1"/>
          </p:nvPr>
        </p:nvSpPr>
        <p:spPr>
          <a:xfrm>
            <a:off x="6384539" y="3186667"/>
            <a:ext cx="2438399" cy="741290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>
                <a:latin typeface="Seravek" panose="020B0503040000020004" pitchFamily="34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Рисунок 4"/>
          <p:cNvSpPr>
            <a:spLocks noGrp="1"/>
          </p:cNvSpPr>
          <p:nvPr>
            <p:ph type="pic" sz="quarter" idx="20" hasCustomPrompt="1"/>
          </p:nvPr>
        </p:nvSpPr>
        <p:spPr>
          <a:xfrm>
            <a:off x="4139528" y="1740449"/>
            <a:ext cx="1522512" cy="1269000"/>
          </a:xfrm>
          <a:noFill/>
        </p:spPr>
        <p:txBody>
          <a:bodyPr/>
          <a:lstStyle>
            <a:lvl1pPr algn="ctr">
              <a:defRPr b="0" i="0"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en-US" dirty="0"/>
              <a:t>PNG</a:t>
            </a:r>
            <a:endParaRPr lang="ru-RU" dirty="0"/>
          </a:p>
        </p:txBody>
      </p:sp>
      <p:sp>
        <p:nvSpPr>
          <p:cNvPr id="16" name="Рисунок 4"/>
          <p:cNvSpPr>
            <a:spLocks noGrp="1"/>
          </p:cNvSpPr>
          <p:nvPr>
            <p:ph type="pic" sz="quarter" idx="21" hasCustomPrompt="1"/>
          </p:nvPr>
        </p:nvSpPr>
        <p:spPr>
          <a:xfrm>
            <a:off x="6814322" y="1740449"/>
            <a:ext cx="1522512" cy="1269000"/>
          </a:xfrm>
          <a:noFill/>
        </p:spPr>
        <p:txBody>
          <a:bodyPr/>
          <a:lstStyle>
            <a:lvl1pPr algn="ctr">
              <a:defRPr b="0" i="0"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en-US" dirty="0"/>
              <a:t>PNG</a:t>
            </a:r>
            <a:endParaRPr lang="ru-RU" dirty="0"/>
          </a:p>
        </p:txBody>
      </p:sp>
      <p:sp>
        <p:nvSpPr>
          <p:cNvPr id="12" name="Date Placeholder 1">
            <a:extLst>
              <a:ext uri="{FF2B5EF4-FFF2-40B4-BE49-F238E27FC236}">
                <a16:creationId xmlns:a16="http://schemas.microsoft.com/office/drawing/2014/main" id="{0124343F-8CA7-484F-872D-176BCCF9CE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latin typeface="Seravek" panose="020B0503040000020004" pitchFamily="34" charset="0"/>
              </a:defRPr>
            </a:lvl1pPr>
          </a:lstStyle>
          <a:p>
            <a:fld id="{FCDC03B9-840E-D941-8A64-0C778A095E9F}" type="datetimeFigureOut">
              <a:rPr lang="en-US" smtClean="0"/>
              <a:pPr/>
              <a:t>9/17/21</a:t>
            </a:fld>
            <a:endParaRPr lang="en-US" dirty="0"/>
          </a:p>
        </p:txBody>
      </p:sp>
      <p:sp>
        <p:nvSpPr>
          <p:cNvPr id="13" name="Footer Placeholder 2">
            <a:extLst>
              <a:ext uri="{FF2B5EF4-FFF2-40B4-BE49-F238E27FC236}">
                <a16:creationId xmlns:a16="http://schemas.microsoft.com/office/drawing/2014/main" id="{B777F17E-30A6-C14A-8AF7-8CA75E80D8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latin typeface="Seravek" panose="020B05030400000200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7" name="Slide Number Placeholder 3">
            <a:extLst>
              <a:ext uri="{FF2B5EF4-FFF2-40B4-BE49-F238E27FC236}">
                <a16:creationId xmlns:a16="http://schemas.microsoft.com/office/drawing/2014/main" id="{90233CA7-F803-B846-907D-E344A0D1F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>
                <a:latin typeface="Seravek" panose="020B0503040000020004" pitchFamily="34" charset="0"/>
              </a:defRPr>
            </a:lvl1pPr>
          </a:lstStyle>
          <a:p>
            <a:fld id="{46B078B0-BB80-E742-B113-D56A5DBFB8B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90F0D757-444C-1B45-983A-6D937B001B8B}"/>
              </a:ext>
            </a:extLst>
          </p:cNvPr>
          <p:cNvSpPr/>
          <p:nvPr userDrawn="1"/>
        </p:nvSpPr>
        <p:spPr>
          <a:xfrm>
            <a:off x="0" y="1"/>
            <a:ext cx="12192000" cy="51683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Рисунок 4">
            <a:extLst>
              <a:ext uri="{FF2B5EF4-FFF2-40B4-BE49-F238E27FC236}">
                <a16:creationId xmlns:a16="http://schemas.microsoft.com/office/drawing/2014/main" id="{F9A1D646-9B9F-5348-8322-894DC98010A9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9489116" y="1740449"/>
            <a:ext cx="1522512" cy="1269000"/>
          </a:xfrm>
          <a:noFill/>
        </p:spPr>
        <p:txBody>
          <a:bodyPr/>
          <a:lstStyle>
            <a:lvl1pPr algn="ctr">
              <a:defRPr b="0" i="0"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en-US" dirty="0"/>
              <a:t>PNG</a:t>
            </a:r>
            <a:endParaRPr lang="ru-RU" dirty="0"/>
          </a:p>
        </p:txBody>
      </p:sp>
      <p:sp>
        <p:nvSpPr>
          <p:cNvPr id="20" name="Текст 9" title="Текст&#10;Текст">
            <a:extLst>
              <a:ext uri="{FF2B5EF4-FFF2-40B4-BE49-F238E27FC236}">
                <a16:creationId xmlns:a16="http://schemas.microsoft.com/office/drawing/2014/main" id="{3CF341A5-724A-4C44-9B1C-52F18A807A3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059333" y="3187253"/>
            <a:ext cx="2438399" cy="740591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>
                <a:latin typeface="Seravek" panose="020B0503040000020004" pitchFamily="34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B0D800F3-66B1-D544-8B81-5287C3D30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 b="1"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22" name="Рисунок 4">
            <a:extLst>
              <a:ext uri="{FF2B5EF4-FFF2-40B4-BE49-F238E27FC236}">
                <a16:creationId xmlns:a16="http://schemas.microsoft.com/office/drawing/2014/main" id="{A379BB16-4890-924A-9F91-6B0C0B3169B8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1488544" y="4251517"/>
            <a:ext cx="1522512" cy="1269000"/>
          </a:xfrm>
          <a:noFill/>
        </p:spPr>
        <p:txBody>
          <a:bodyPr/>
          <a:lstStyle>
            <a:lvl1pPr algn="ctr">
              <a:defRPr b="0" i="0"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en-US" dirty="0"/>
              <a:t>PNG</a:t>
            </a:r>
            <a:endParaRPr lang="ru-RU" dirty="0"/>
          </a:p>
        </p:txBody>
      </p:sp>
      <p:sp>
        <p:nvSpPr>
          <p:cNvPr id="23" name="Текст 9" title="Текст&#10;Текст">
            <a:extLst>
              <a:ext uri="{FF2B5EF4-FFF2-40B4-BE49-F238E27FC236}">
                <a16:creationId xmlns:a16="http://schemas.microsoft.com/office/drawing/2014/main" id="{27398F75-4898-C948-AFD2-E359B90586D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058761" y="5698321"/>
            <a:ext cx="2438399" cy="740591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>
                <a:latin typeface="Seravek" panose="020B0503040000020004" pitchFamily="34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4" name="Текст 9" title="Текст&#10;Текст">
            <a:extLst>
              <a:ext uri="{FF2B5EF4-FFF2-40B4-BE49-F238E27FC236}">
                <a16:creationId xmlns:a16="http://schemas.microsoft.com/office/drawing/2014/main" id="{A323FD38-37F2-834E-B083-D1CD0DC60EA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733555" y="5696522"/>
            <a:ext cx="2438399" cy="741290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>
                <a:latin typeface="Seravek" panose="020B0503040000020004" pitchFamily="34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9" title="Текст&#10;Текст">
            <a:extLst>
              <a:ext uri="{FF2B5EF4-FFF2-40B4-BE49-F238E27FC236}">
                <a16:creationId xmlns:a16="http://schemas.microsoft.com/office/drawing/2014/main" id="{B4868399-AB7D-1F41-9114-0472AE4F7F7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408349" y="5696522"/>
            <a:ext cx="2438399" cy="741290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>
                <a:latin typeface="Seravek" panose="020B0503040000020004" pitchFamily="34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6" name="Рисунок 4">
            <a:extLst>
              <a:ext uri="{FF2B5EF4-FFF2-40B4-BE49-F238E27FC236}">
                <a16:creationId xmlns:a16="http://schemas.microsoft.com/office/drawing/2014/main" id="{84F269C3-16E4-3040-844E-161CC501DCEF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4163338" y="4250304"/>
            <a:ext cx="1522512" cy="1269000"/>
          </a:xfrm>
          <a:noFill/>
        </p:spPr>
        <p:txBody>
          <a:bodyPr/>
          <a:lstStyle>
            <a:lvl1pPr algn="ctr">
              <a:defRPr b="0" i="0"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en-US" dirty="0"/>
              <a:t>PNG</a:t>
            </a:r>
            <a:endParaRPr lang="ru-RU" dirty="0"/>
          </a:p>
        </p:txBody>
      </p:sp>
      <p:sp>
        <p:nvSpPr>
          <p:cNvPr id="27" name="Рисунок 4">
            <a:extLst>
              <a:ext uri="{FF2B5EF4-FFF2-40B4-BE49-F238E27FC236}">
                <a16:creationId xmlns:a16="http://schemas.microsoft.com/office/drawing/2014/main" id="{D5748710-433B-9041-AC92-807ED59CB4AB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6838132" y="4250304"/>
            <a:ext cx="1522512" cy="1269000"/>
          </a:xfrm>
          <a:noFill/>
        </p:spPr>
        <p:txBody>
          <a:bodyPr/>
          <a:lstStyle>
            <a:lvl1pPr algn="ctr">
              <a:defRPr b="0" i="0"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en-US" dirty="0"/>
              <a:t>PNG</a:t>
            </a:r>
            <a:endParaRPr lang="ru-RU" dirty="0"/>
          </a:p>
        </p:txBody>
      </p:sp>
      <p:sp>
        <p:nvSpPr>
          <p:cNvPr id="28" name="Рисунок 4">
            <a:extLst>
              <a:ext uri="{FF2B5EF4-FFF2-40B4-BE49-F238E27FC236}">
                <a16:creationId xmlns:a16="http://schemas.microsoft.com/office/drawing/2014/main" id="{FB1D0DDB-22D8-064B-B085-DD25A7958465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9512926" y="4250304"/>
            <a:ext cx="1522512" cy="1269000"/>
          </a:xfrm>
          <a:noFill/>
        </p:spPr>
        <p:txBody>
          <a:bodyPr/>
          <a:lstStyle>
            <a:lvl1pPr algn="ctr">
              <a:defRPr b="0" i="0"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en-US" dirty="0"/>
              <a:t>PNG</a:t>
            </a:r>
            <a:endParaRPr lang="ru-RU" dirty="0"/>
          </a:p>
        </p:txBody>
      </p:sp>
      <p:sp>
        <p:nvSpPr>
          <p:cNvPr id="29" name="Текст 9" title="Текст&#10;Текст">
            <a:extLst>
              <a:ext uri="{FF2B5EF4-FFF2-40B4-BE49-F238E27FC236}">
                <a16:creationId xmlns:a16="http://schemas.microsoft.com/office/drawing/2014/main" id="{F869B262-32FB-3441-BCE8-EF1343995A2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083143" y="5697108"/>
            <a:ext cx="2438399" cy="740591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>
                <a:latin typeface="Seravek" panose="020B0503040000020004" pitchFamily="34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4601235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3">
    <p:bg>
      <p:bgPr>
        <a:solidFill>
          <a:srgbClr val="CBCB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B404E96D-F0D8-864A-8EBC-69A359E10DB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t="8342" b="8342"/>
          <a:stretch>
            <a:fillRect/>
          </a:stretch>
        </p:blipFill>
        <p:spPr>
          <a:xfrm>
            <a:off x="1010896" y="2167282"/>
            <a:ext cx="1522512" cy="1269000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544E743A-E191-3A42-BEA1-BF97B38A8F7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-9938" r="-9938"/>
          <a:stretch/>
        </p:blipFill>
        <p:spPr>
          <a:xfrm>
            <a:off x="2533408" y="478707"/>
            <a:ext cx="1522512" cy="1269000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ED447BA3-9399-D740-AABF-381C47B3BA6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-9938" r="-9938"/>
          <a:stretch/>
        </p:blipFill>
        <p:spPr>
          <a:xfrm>
            <a:off x="4358174" y="2180192"/>
            <a:ext cx="1522512" cy="1269000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4598BF64-E477-A94E-BF94-A5237386476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t="8342" b="8342"/>
          <a:stretch>
            <a:fillRect/>
          </a:stretch>
        </p:blipFill>
        <p:spPr>
          <a:xfrm>
            <a:off x="6232955" y="351880"/>
            <a:ext cx="1522512" cy="1269000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4ED3BC77-4E3A-7741-A4FF-2FDF64C553D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-9938" r="-9938"/>
          <a:stretch/>
        </p:blipFill>
        <p:spPr>
          <a:xfrm>
            <a:off x="9580233" y="364790"/>
            <a:ext cx="1522512" cy="1269000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07FF3926-1F05-664E-9835-4D25AF53F30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t="8342" b="8342"/>
          <a:stretch>
            <a:fillRect/>
          </a:stretch>
        </p:blipFill>
        <p:spPr>
          <a:xfrm>
            <a:off x="6182940" y="3880091"/>
            <a:ext cx="1522512" cy="1269000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9EC80241-46B1-C24E-84FF-B68B53538C8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-9938" r="-9938"/>
          <a:stretch/>
        </p:blipFill>
        <p:spPr>
          <a:xfrm>
            <a:off x="7705452" y="2191516"/>
            <a:ext cx="1522512" cy="1269000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74DCE960-A3BD-C143-BE39-9E32ED350CC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-9938" r="-9938"/>
          <a:stretch/>
        </p:blipFill>
        <p:spPr>
          <a:xfrm>
            <a:off x="9530218" y="3893001"/>
            <a:ext cx="1522512" cy="1269000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3871C1DD-BA4E-A942-888C-0680FF1152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-9938" r="-9938"/>
          <a:stretch/>
        </p:blipFill>
        <p:spPr>
          <a:xfrm>
            <a:off x="7755467" y="6190256"/>
            <a:ext cx="1522512" cy="1269000"/>
          </a:xfrm>
          <a:prstGeom prst="rect">
            <a:avLst/>
          </a:prstGeom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9E824AB7-1321-8247-9E8F-E91548455A2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t="8342" b="8342"/>
          <a:stretch>
            <a:fillRect/>
          </a:stretch>
        </p:blipFill>
        <p:spPr>
          <a:xfrm>
            <a:off x="1056872" y="5581576"/>
            <a:ext cx="1522512" cy="1269000"/>
          </a:xfrm>
          <a:prstGeom prst="rect">
            <a:avLst/>
          </a:prstGeom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9EB60E5D-DD3A-E844-A569-6E1FEFB096F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-9938" r="-9938"/>
          <a:stretch/>
        </p:blipFill>
        <p:spPr>
          <a:xfrm>
            <a:off x="2579384" y="3893001"/>
            <a:ext cx="1522512" cy="1269000"/>
          </a:xfrm>
          <a:prstGeom prst="rect">
            <a:avLst/>
          </a:prstGeom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9585C84F-7134-B94B-8196-8AA8AAB0373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-9938" r="-9938"/>
          <a:stretch/>
        </p:blipFill>
        <p:spPr>
          <a:xfrm>
            <a:off x="4404150" y="5594486"/>
            <a:ext cx="1522512" cy="1269000"/>
          </a:xfrm>
          <a:prstGeom prst="rect">
            <a:avLst/>
          </a:prstGeom>
        </p:spPr>
      </p:pic>
      <p:sp>
        <p:nvSpPr>
          <p:cNvPr id="31" name="Title 1">
            <a:extLst>
              <a:ext uri="{FF2B5EF4-FFF2-40B4-BE49-F238E27FC236}">
                <a16:creationId xmlns:a16="http://schemas.microsoft.com/office/drawing/2014/main" id="{0F519079-9701-A64F-B0ED-90436175D93D}"/>
              </a:ext>
            </a:extLst>
          </p:cNvPr>
          <p:cNvSpPr txBox="1">
            <a:spLocks/>
          </p:cNvSpPr>
          <p:nvPr userDrawn="1"/>
        </p:nvSpPr>
        <p:spPr>
          <a:xfrm>
            <a:off x="0" y="2747038"/>
            <a:ext cx="12192002" cy="1649186"/>
          </a:xfrm>
          <a:prstGeom prst="rect">
            <a:avLst/>
          </a:prstGeom>
          <a:solidFill>
            <a:schemeClr val="accent4"/>
          </a:solidFill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3600" dirty="0">
              <a:solidFill>
                <a:schemeClr val="bg1"/>
              </a:solidFill>
              <a:latin typeface="Seravek" panose="020B0503040000020004" pitchFamily="34" charset="0"/>
              <a:ea typeface="Verdana" charset="0"/>
              <a:cs typeface="Verdana" charset="0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086F27C-B12B-FD41-9DE3-00DDDC81F4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52130"/>
            <a:ext cx="12192000" cy="1644094"/>
          </a:xfrm>
        </p:spPr>
        <p:txBody>
          <a:bodyPr>
            <a:normAutofit/>
          </a:bodyPr>
          <a:lstStyle>
            <a:lvl1pPr algn="ctr">
              <a:defRPr sz="5400" b="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2D47AF60-E9FA-084A-B60A-2527B74D65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C03B9-840E-D941-8A64-0C778A095E9F}" type="datetimeFigureOut">
              <a:rPr lang="en-US" smtClean="0"/>
              <a:t>9/17/21</a:t>
            </a:fld>
            <a:endParaRPr lang="en-US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0174DDC4-FD85-5741-B1EC-A1C3741863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33616CF8-6610-C840-B812-2980B8153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078B0-BB80-E742-B113-D56A5DBFB8B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648623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177" y="336551"/>
            <a:ext cx="5280723" cy="850900"/>
          </a:xfrm>
        </p:spPr>
        <p:txBody>
          <a:bodyPr lIns="288000" rIns="288000">
            <a:noAutofit/>
          </a:bodyPr>
          <a:lstStyle>
            <a:lvl1pPr algn="ctr">
              <a:defRPr sz="3600" b="0">
                <a:latin typeface="Seravek" panose="020B05030400000200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0" y="18000"/>
            <a:ext cx="4032354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11761" y="1506002"/>
            <a:ext cx="5272478" cy="4976280"/>
          </a:xfrm>
        </p:spPr>
        <p:txBody>
          <a:bodyPr anchor="t"/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6419460" y="336550"/>
            <a:ext cx="5272478" cy="850900"/>
          </a:xfrm>
        </p:spPr>
        <p:txBody>
          <a:bodyPr anchor="ctr">
            <a:normAutofit/>
          </a:bodyPr>
          <a:lstStyle>
            <a:lvl1pPr marL="0" indent="0">
              <a:buNone/>
              <a:defRPr sz="3600" b="0">
                <a:latin typeface="Seravek" panose="020B05030400000200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DCA53DF-D089-5447-91BD-9FCA8E678E65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6419460" y="1545170"/>
            <a:ext cx="5272478" cy="4976280"/>
          </a:xfrm>
        </p:spPr>
        <p:txBody>
          <a:bodyPr anchor="t"/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85036465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177" y="336551"/>
            <a:ext cx="5280723" cy="850900"/>
          </a:xfrm>
        </p:spPr>
        <p:txBody>
          <a:bodyPr lIns="288000" rIns="288000">
            <a:noAutofit/>
          </a:bodyPr>
          <a:lstStyle>
            <a:lvl1pPr algn="ctr">
              <a:defRPr sz="3600" b="0">
                <a:latin typeface="Seravek" panose="020B05030400000200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0" y="18000"/>
            <a:ext cx="4032354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11761" y="1506002"/>
            <a:ext cx="5272478" cy="4976280"/>
          </a:xfrm>
        </p:spPr>
        <p:txBody>
          <a:bodyPr anchor="t"/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6419460" y="336550"/>
            <a:ext cx="5272478" cy="850900"/>
          </a:xfrm>
        </p:spPr>
        <p:txBody>
          <a:bodyPr anchor="ctr">
            <a:normAutofit/>
          </a:bodyPr>
          <a:lstStyle>
            <a:lvl1pPr marL="0" indent="0">
              <a:buNone/>
              <a:defRPr sz="3600" b="0">
                <a:latin typeface="Seravek" panose="020B05030400000200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DCA53DF-D089-5447-91BD-9FCA8E678E65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6419460" y="1545170"/>
            <a:ext cx="5272478" cy="4976280"/>
          </a:xfrm>
        </p:spPr>
        <p:txBody>
          <a:bodyPr anchor="t"/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8526818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177" y="336551"/>
            <a:ext cx="5280723" cy="850900"/>
          </a:xfrm>
        </p:spPr>
        <p:txBody>
          <a:bodyPr lIns="288000" rIns="288000">
            <a:noAutofit/>
          </a:bodyPr>
          <a:lstStyle>
            <a:lvl1pPr algn="ctr">
              <a:defRPr sz="3600" b="0">
                <a:latin typeface="Seravek" panose="020B05030400000200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0" y="18000"/>
            <a:ext cx="4032354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11761" y="1506002"/>
            <a:ext cx="5272478" cy="4976280"/>
          </a:xfrm>
        </p:spPr>
        <p:txBody>
          <a:bodyPr anchor="t"/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6419460" y="336550"/>
            <a:ext cx="5272478" cy="850900"/>
          </a:xfrm>
        </p:spPr>
        <p:txBody>
          <a:bodyPr anchor="ctr">
            <a:normAutofit/>
          </a:bodyPr>
          <a:lstStyle>
            <a:lvl1pPr marL="0" indent="0">
              <a:buNone/>
              <a:defRPr sz="3600" b="0">
                <a:latin typeface="Seravek" panose="020B05030400000200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DCA53DF-D089-5447-91BD-9FCA8E678E65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6419460" y="1545170"/>
            <a:ext cx="5272478" cy="4976280"/>
          </a:xfrm>
        </p:spPr>
        <p:txBody>
          <a:bodyPr anchor="t"/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4188235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177" y="336551"/>
            <a:ext cx="5280723" cy="850900"/>
          </a:xfrm>
        </p:spPr>
        <p:txBody>
          <a:bodyPr lIns="288000" rIns="288000">
            <a:noAutofit/>
          </a:bodyPr>
          <a:lstStyle>
            <a:lvl1pPr algn="ctr">
              <a:defRPr sz="3600" b="0">
                <a:latin typeface="Seravek" panose="020B05030400000200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0" y="18000"/>
            <a:ext cx="4032354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11761" y="1506002"/>
            <a:ext cx="5272478" cy="4976280"/>
          </a:xfrm>
        </p:spPr>
        <p:txBody>
          <a:bodyPr anchor="t"/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6419460" y="336550"/>
            <a:ext cx="5272478" cy="850900"/>
          </a:xfrm>
        </p:spPr>
        <p:txBody>
          <a:bodyPr anchor="ctr">
            <a:normAutofit/>
          </a:bodyPr>
          <a:lstStyle>
            <a:lvl1pPr marL="0" indent="0">
              <a:buNone/>
              <a:defRPr sz="3600" b="0">
                <a:latin typeface="Seravek" panose="020B05030400000200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DCA53DF-D089-5447-91BD-9FCA8E678E65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6419460" y="1545170"/>
            <a:ext cx="5272478" cy="4976280"/>
          </a:xfrm>
        </p:spPr>
        <p:txBody>
          <a:bodyPr anchor="t"/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04177591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177" y="336551"/>
            <a:ext cx="5280723" cy="850900"/>
          </a:xfrm>
        </p:spPr>
        <p:txBody>
          <a:bodyPr lIns="288000" rIns="288000">
            <a:noAutofit/>
          </a:bodyPr>
          <a:lstStyle>
            <a:lvl1pPr algn="ctr">
              <a:defRPr sz="3600" b="0">
                <a:latin typeface="Seravek" panose="020B05030400000200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0" y="18000"/>
            <a:ext cx="4032354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11761" y="1506002"/>
            <a:ext cx="5272478" cy="4976280"/>
          </a:xfrm>
        </p:spPr>
        <p:txBody>
          <a:bodyPr anchor="t"/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6419460" y="336550"/>
            <a:ext cx="5272478" cy="850900"/>
          </a:xfrm>
        </p:spPr>
        <p:txBody>
          <a:bodyPr anchor="ctr">
            <a:normAutofit/>
          </a:bodyPr>
          <a:lstStyle>
            <a:lvl1pPr marL="0" indent="0">
              <a:buNone/>
              <a:defRPr sz="3600" b="0">
                <a:latin typeface="Seravek" panose="020B05030400000200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DCA53DF-D089-5447-91BD-9FCA8E678E65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6419460" y="1545170"/>
            <a:ext cx="5272478" cy="4976280"/>
          </a:xfrm>
        </p:spPr>
        <p:txBody>
          <a:bodyPr anchor="t"/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041504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2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000"/>
            <a:ext cx="4032354" cy="6840000"/>
          </a:xfrm>
        </p:spPr>
        <p:txBody>
          <a:bodyPr lIns="288000" rIns="288000">
            <a:normAutofit/>
          </a:bodyPr>
          <a:lstStyle>
            <a:lvl1pPr algn="ctr"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4032354" y="0"/>
            <a:ext cx="8159646" cy="3456000"/>
          </a:xfrm>
          <a:prstGeom prst="rect">
            <a:avLst/>
          </a:prstGeom>
          <a:solidFill>
            <a:srgbClr val="B2DBD5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600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4032354" y="3447000"/>
            <a:ext cx="8159646" cy="3420000"/>
          </a:xfrm>
          <a:prstGeom prst="rect">
            <a:avLst/>
          </a:prstGeom>
          <a:solidFill>
            <a:srgbClr val="FCC875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600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ru-RU" sz="4000" dirty="0">
              <a:solidFill>
                <a:srgbClr val="132D61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0" y="18000"/>
            <a:ext cx="4032354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4032354" y="-18000"/>
            <a:ext cx="8159646" cy="3474000"/>
          </a:xfrm>
        </p:spPr>
        <p:txBody>
          <a:bodyPr lIns="288000" tIns="288000" rIns="288000" bIns="288000" anchor="ctr">
            <a:noAutofit/>
          </a:bodyPr>
          <a:lstStyle>
            <a:lvl1pPr marL="0" indent="0">
              <a:buNone/>
              <a:defRPr sz="3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0"/>
          </p:nvPr>
        </p:nvSpPr>
        <p:spPr>
          <a:xfrm>
            <a:off x="4032354" y="3456000"/>
            <a:ext cx="8159646" cy="3474000"/>
          </a:xfrm>
        </p:spPr>
        <p:txBody>
          <a:bodyPr lIns="288000" tIns="288000" rIns="288000" bIns="288000" anchor="ctr">
            <a:noAutofit/>
          </a:bodyPr>
          <a:lstStyle>
            <a:lvl1pPr marL="0" indent="0">
              <a:buNone/>
              <a:defRPr sz="3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89631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3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000"/>
            <a:ext cx="4032354" cy="6840000"/>
          </a:xfrm>
        </p:spPr>
        <p:txBody>
          <a:bodyPr lIns="288000" rIns="288000">
            <a:normAutofit/>
          </a:bodyPr>
          <a:lstStyle>
            <a:lvl1pPr algn="ctr"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4032354" y="0"/>
            <a:ext cx="8159646" cy="2286000"/>
          </a:xfrm>
          <a:prstGeom prst="rect">
            <a:avLst/>
          </a:prstGeom>
          <a:solidFill>
            <a:srgbClr val="B2DBD5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600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4032354" y="2286000"/>
            <a:ext cx="8159646" cy="2286000"/>
          </a:xfrm>
          <a:prstGeom prst="rect">
            <a:avLst/>
          </a:prstGeom>
          <a:solidFill>
            <a:srgbClr val="FCC8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600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ru-RU" sz="4000" dirty="0">
              <a:solidFill>
                <a:srgbClr val="132D61"/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4032354" y="4563000"/>
            <a:ext cx="8159646" cy="231300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600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sz="4000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0" y="18000"/>
            <a:ext cx="4032354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4032354" y="18000"/>
            <a:ext cx="8159646" cy="2250000"/>
          </a:xfrm>
          <a:ln>
            <a:noFill/>
          </a:ln>
        </p:spPr>
        <p:txBody>
          <a:bodyPr lIns="288000" tIns="288000" rIns="288000" bIns="288000" anchor="ctr">
            <a:noAutofit/>
          </a:bodyPr>
          <a:lstStyle>
            <a:lvl1pPr marL="0" indent="0">
              <a:buNone/>
              <a:defRPr sz="3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0"/>
          </p:nvPr>
        </p:nvSpPr>
        <p:spPr>
          <a:xfrm>
            <a:off x="4032354" y="2313000"/>
            <a:ext cx="8159646" cy="2250000"/>
          </a:xfrm>
          <a:ln>
            <a:noFill/>
          </a:ln>
        </p:spPr>
        <p:txBody>
          <a:bodyPr lIns="288000" tIns="288000" rIns="288000" bIns="288000" anchor="ctr">
            <a:noAutofit/>
          </a:bodyPr>
          <a:lstStyle>
            <a:lvl1pPr marL="0" indent="0">
              <a:buNone/>
              <a:defRPr sz="3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1"/>
          </p:nvPr>
        </p:nvSpPr>
        <p:spPr>
          <a:xfrm>
            <a:off x="4032354" y="4608000"/>
            <a:ext cx="8159646" cy="2250000"/>
          </a:xfrm>
          <a:ln>
            <a:noFill/>
          </a:ln>
        </p:spPr>
        <p:txBody>
          <a:bodyPr lIns="288000" tIns="288000" rIns="288000" bIns="288000" anchor="ctr">
            <a:noAutofit/>
          </a:bodyPr>
          <a:lstStyle>
            <a:lvl1pPr marL="0" indent="0">
              <a:buNone/>
              <a:defRPr sz="3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97793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4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000"/>
            <a:ext cx="4032354" cy="6840000"/>
          </a:xfrm>
        </p:spPr>
        <p:txBody>
          <a:bodyPr lIns="288000" rIns="288000">
            <a:normAutofit/>
          </a:bodyPr>
          <a:lstStyle>
            <a:lvl1pPr algn="ctr"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4032354" y="0"/>
            <a:ext cx="8159646" cy="1710000"/>
          </a:xfrm>
          <a:prstGeom prst="rect">
            <a:avLst/>
          </a:prstGeom>
          <a:solidFill>
            <a:srgbClr val="B2DBD5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600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4032354" y="1710000"/>
            <a:ext cx="8159646" cy="1710000"/>
          </a:xfrm>
          <a:prstGeom prst="rect">
            <a:avLst/>
          </a:prstGeom>
          <a:solidFill>
            <a:srgbClr val="FCC875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600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ru-RU" sz="4000" dirty="0">
              <a:solidFill>
                <a:srgbClr val="132D61"/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4032354" y="3438000"/>
            <a:ext cx="8159646" cy="171000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600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sz="4000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0" y="18000"/>
            <a:ext cx="4032354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4032354" y="18000"/>
            <a:ext cx="8159646" cy="1710000"/>
          </a:xfrm>
        </p:spPr>
        <p:txBody>
          <a:bodyPr lIns="288000" tIns="288000" rIns="288000" bIns="288000" anchor="ctr">
            <a:noAutofit/>
          </a:bodyPr>
          <a:lstStyle>
            <a:lvl1pPr marL="0" indent="0">
              <a:buNone/>
              <a:defRPr sz="3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4032354" y="5157000"/>
            <a:ext cx="8159646" cy="1710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600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sz="4000" dirty="0">
              <a:solidFill>
                <a:schemeClr val="tx1"/>
              </a:solidFill>
            </a:endParaRPr>
          </a:p>
        </p:txBody>
      </p:sp>
      <p:sp>
        <p:nvSpPr>
          <p:cNvPr id="14" name="Content Placeholder 2"/>
          <p:cNvSpPr>
            <a:spLocks noGrp="1"/>
          </p:cNvSpPr>
          <p:nvPr>
            <p:ph idx="10"/>
          </p:nvPr>
        </p:nvSpPr>
        <p:spPr>
          <a:xfrm>
            <a:off x="4032354" y="1746000"/>
            <a:ext cx="8159646" cy="1710000"/>
          </a:xfrm>
        </p:spPr>
        <p:txBody>
          <a:bodyPr lIns="288000" tIns="288000" rIns="288000" bIns="288000" anchor="ctr">
            <a:noAutofit/>
          </a:bodyPr>
          <a:lstStyle>
            <a:lvl1pPr marL="0" indent="0">
              <a:buNone/>
              <a:defRPr sz="3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idx="11"/>
          </p:nvPr>
        </p:nvSpPr>
        <p:spPr>
          <a:xfrm>
            <a:off x="4032354" y="3474000"/>
            <a:ext cx="8159646" cy="1710000"/>
          </a:xfrm>
        </p:spPr>
        <p:txBody>
          <a:bodyPr lIns="288000" tIns="288000" rIns="288000" bIns="288000" anchor="ctr">
            <a:noAutofit/>
          </a:bodyPr>
          <a:lstStyle>
            <a:lvl1pPr marL="0" indent="0">
              <a:buNone/>
              <a:defRPr sz="3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idx="12"/>
          </p:nvPr>
        </p:nvSpPr>
        <p:spPr>
          <a:xfrm>
            <a:off x="4032354" y="5202000"/>
            <a:ext cx="8159646" cy="1710000"/>
          </a:xfrm>
        </p:spPr>
        <p:txBody>
          <a:bodyPr lIns="288000" tIns="288000" rIns="288000" bIns="288000" anchor="ctr">
            <a:noAutofit/>
          </a:bodyPr>
          <a:lstStyle>
            <a:lvl1pPr marL="0" indent="0">
              <a:buNone/>
              <a:defRPr sz="3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076657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5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000"/>
            <a:ext cx="4032354" cy="6840000"/>
          </a:xfrm>
        </p:spPr>
        <p:txBody>
          <a:bodyPr lIns="288000" rIns="288000">
            <a:normAutofit/>
          </a:bodyPr>
          <a:lstStyle>
            <a:lvl1pPr algn="ctr"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4032354" y="0"/>
            <a:ext cx="8159646" cy="1371600"/>
          </a:xfrm>
          <a:prstGeom prst="rect">
            <a:avLst/>
          </a:prstGeom>
          <a:solidFill>
            <a:srgbClr val="B2DBD5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600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4032354" y="1394100"/>
            <a:ext cx="8159646" cy="1371600"/>
          </a:xfrm>
          <a:prstGeom prst="rect">
            <a:avLst/>
          </a:prstGeom>
          <a:solidFill>
            <a:srgbClr val="FCC875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600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ru-RU" sz="4000" dirty="0">
              <a:solidFill>
                <a:srgbClr val="132D61"/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4032354" y="2783700"/>
            <a:ext cx="8159646" cy="137160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600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sz="4000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0" y="18000"/>
            <a:ext cx="4032354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4032354" y="40500"/>
            <a:ext cx="8159646" cy="1331100"/>
          </a:xfrm>
        </p:spPr>
        <p:txBody>
          <a:bodyPr lIns="288000" tIns="288000" rIns="288000" bIns="288000" anchor="ctr">
            <a:noAutofit/>
          </a:bodyPr>
          <a:lstStyle>
            <a:lvl1pPr marL="0" indent="0">
              <a:buNone/>
              <a:defRPr sz="3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4032354" y="4173300"/>
            <a:ext cx="8159646" cy="1371600"/>
          </a:xfrm>
          <a:prstGeom prst="rect">
            <a:avLst/>
          </a:prstGeom>
          <a:solidFill>
            <a:schemeClr val="accent4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600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sz="4000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 userDrawn="1"/>
        </p:nvSpPr>
        <p:spPr>
          <a:xfrm>
            <a:off x="4032354" y="5513400"/>
            <a:ext cx="8159646" cy="1371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600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sz="4000" dirty="0">
              <a:solidFill>
                <a:schemeClr val="tx1"/>
              </a:solidFill>
            </a:endParaRPr>
          </a:p>
        </p:txBody>
      </p:sp>
      <p:sp>
        <p:nvSpPr>
          <p:cNvPr id="17" name="Content Placeholder 2"/>
          <p:cNvSpPr>
            <a:spLocks noGrp="1"/>
          </p:cNvSpPr>
          <p:nvPr>
            <p:ph idx="10"/>
          </p:nvPr>
        </p:nvSpPr>
        <p:spPr>
          <a:xfrm>
            <a:off x="4032354" y="1412100"/>
            <a:ext cx="8159646" cy="1331100"/>
          </a:xfrm>
        </p:spPr>
        <p:txBody>
          <a:bodyPr lIns="288000" tIns="288000" rIns="288000" bIns="288000" anchor="ctr">
            <a:noAutofit/>
          </a:bodyPr>
          <a:lstStyle>
            <a:lvl1pPr marL="0" indent="0">
              <a:buNone/>
              <a:defRPr sz="3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Content Placeholder 2"/>
          <p:cNvSpPr>
            <a:spLocks noGrp="1"/>
          </p:cNvSpPr>
          <p:nvPr>
            <p:ph idx="11"/>
          </p:nvPr>
        </p:nvSpPr>
        <p:spPr>
          <a:xfrm>
            <a:off x="4032354" y="2803950"/>
            <a:ext cx="8159646" cy="1331100"/>
          </a:xfrm>
        </p:spPr>
        <p:txBody>
          <a:bodyPr lIns="288000" tIns="288000" rIns="288000" bIns="288000" anchor="ctr">
            <a:noAutofit/>
          </a:bodyPr>
          <a:lstStyle>
            <a:lvl1pPr marL="0" indent="0">
              <a:buNone/>
              <a:defRPr sz="3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idx="12"/>
          </p:nvPr>
        </p:nvSpPr>
        <p:spPr>
          <a:xfrm>
            <a:off x="4032354" y="4193550"/>
            <a:ext cx="8159646" cy="1331100"/>
          </a:xfrm>
        </p:spPr>
        <p:txBody>
          <a:bodyPr lIns="288000" tIns="288000" rIns="288000" bIns="288000" anchor="ctr">
            <a:noAutofit/>
          </a:bodyPr>
          <a:lstStyle>
            <a:lvl1pPr marL="0" indent="0">
              <a:buNone/>
              <a:defRPr sz="3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idx="13"/>
          </p:nvPr>
        </p:nvSpPr>
        <p:spPr>
          <a:xfrm>
            <a:off x="4032354" y="5531400"/>
            <a:ext cx="8159646" cy="1331100"/>
          </a:xfrm>
        </p:spPr>
        <p:txBody>
          <a:bodyPr lIns="288000" tIns="288000" rIns="288000" bIns="288000" anchor="ctr">
            <a:noAutofit/>
          </a:bodyPr>
          <a:lstStyle>
            <a:lvl1pPr marL="0" indent="0">
              <a:buNone/>
              <a:defRPr sz="3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320716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DC03B9-840E-D941-8A64-0C778A095E9F}" type="datetimeFigureOut">
              <a:rPr lang="en-US" smtClean="0"/>
              <a:t>9/17/21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B078B0-BB80-E742-B113-D56A5DBFB8B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4231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708" r:id="rId2"/>
    <p:sldLayoutId id="2147483707" r:id="rId3"/>
    <p:sldLayoutId id="2147483724" r:id="rId4"/>
    <p:sldLayoutId id="2147483723" r:id="rId5"/>
    <p:sldLayoutId id="2147483669" r:id="rId6"/>
    <p:sldLayoutId id="2147483661" r:id="rId7"/>
    <p:sldLayoutId id="2147483662" r:id="rId8"/>
    <p:sldLayoutId id="2147483668" r:id="rId9"/>
    <p:sldLayoutId id="2147483690" r:id="rId10"/>
    <p:sldLayoutId id="2147483670" r:id="rId11"/>
    <p:sldLayoutId id="2147483671" r:id="rId12"/>
    <p:sldLayoutId id="2147483672" r:id="rId13"/>
    <p:sldLayoutId id="2147483673" r:id="rId14"/>
    <p:sldLayoutId id="2147483674" r:id="rId15"/>
    <p:sldLayoutId id="2147483684" r:id="rId16"/>
    <p:sldLayoutId id="2147483663" r:id="rId17"/>
    <p:sldLayoutId id="2147483685" r:id="rId18"/>
    <p:sldLayoutId id="2147483664" r:id="rId19"/>
    <p:sldLayoutId id="2147483686" r:id="rId20"/>
    <p:sldLayoutId id="2147483665" r:id="rId21"/>
    <p:sldLayoutId id="2147483687" r:id="rId22"/>
    <p:sldLayoutId id="2147483666" r:id="rId23"/>
    <p:sldLayoutId id="2147483688" r:id="rId24"/>
    <p:sldLayoutId id="2147483667" r:id="rId25"/>
    <p:sldLayoutId id="2147483676" r:id="rId26"/>
    <p:sldLayoutId id="2147483683" r:id="rId27"/>
    <p:sldLayoutId id="2147483677" r:id="rId28"/>
    <p:sldLayoutId id="2147483650" r:id="rId29"/>
    <p:sldLayoutId id="2147483654" r:id="rId30"/>
    <p:sldLayoutId id="2147483655" r:id="rId31"/>
    <p:sldLayoutId id="2147483692" r:id="rId32"/>
    <p:sldLayoutId id="2147483703" r:id="rId33"/>
    <p:sldLayoutId id="2147483711" r:id="rId34"/>
    <p:sldLayoutId id="2147483704" r:id="rId35"/>
    <p:sldLayoutId id="2147483709" r:id="rId36"/>
    <p:sldLayoutId id="2147483710" r:id="rId37"/>
    <p:sldLayoutId id="2147483694" r:id="rId38"/>
    <p:sldLayoutId id="2147483706" r:id="rId39"/>
    <p:sldLayoutId id="2147483705" r:id="rId40"/>
    <p:sldLayoutId id="2147483702" r:id="rId41"/>
    <p:sldLayoutId id="2147483713" r:id="rId42"/>
    <p:sldLayoutId id="2147483714" r:id="rId43"/>
    <p:sldLayoutId id="2147483717" r:id="rId44"/>
    <p:sldLayoutId id="2147483700" r:id="rId45"/>
    <p:sldLayoutId id="2147483701" r:id="rId46"/>
    <p:sldLayoutId id="2147483715" r:id="rId47"/>
    <p:sldLayoutId id="2147483716" r:id="rId48"/>
    <p:sldLayoutId id="2147483725" r:id="rId49"/>
    <p:sldLayoutId id="2147483718" r:id="rId50"/>
    <p:sldLayoutId id="2147483719" r:id="rId51"/>
    <p:sldLayoutId id="2147483720" r:id="rId52"/>
    <p:sldLayoutId id="2147483721" r:id="rId53"/>
    <p:sldLayoutId id="2147483722" r:id="rId5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Seravek" panose="020B0503040000020004" pitchFamily="34" charset="0"/>
          <a:ea typeface="Seravek" panose="020B0503040000020004" pitchFamily="34" charset="0"/>
          <a:cs typeface="Seravek" panose="020B05030400000200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3200" b="0" i="0" kern="1200">
          <a:solidFill>
            <a:schemeClr val="tx1"/>
          </a:solidFill>
          <a:latin typeface="Seravek Light" panose="020B0503040000020004" pitchFamily="34" charset="0"/>
          <a:ea typeface="Seravek Light" panose="020B0503040000020004" pitchFamily="34" charset="0"/>
          <a:cs typeface="Seravek Light" panose="020B05030400000200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800" b="0" i="0" kern="1200">
          <a:solidFill>
            <a:schemeClr val="tx1"/>
          </a:solidFill>
          <a:latin typeface="Seravek Light" panose="020B0503040000020004" pitchFamily="34" charset="0"/>
          <a:ea typeface="Seravek Light" panose="020B0503040000020004" pitchFamily="34" charset="0"/>
          <a:cs typeface="Seravek Light" panose="020B05030400000200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b="0" i="0" kern="1200">
          <a:solidFill>
            <a:schemeClr val="tx1"/>
          </a:solidFill>
          <a:latin typeface="Seravek Light" panose="020B0503040000020004" pitchFamily="34" charset="0"/>
          <a:ea typeface="Seravek Light" panose="020B0503040000020004" pitchFamily="34" charset="0"/>
          <a:cs typeface="Seravek Light" panose="020B05030400000200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b="0" i="0" kern="1200">
          <a:solidFill>
            <a:schemeClr val="tx1"/>
          </a:solidFill>
          <a:latin typeface="Seravek Light" panose="020B0503040000020004" pitchFamily="34" charset="0"/>
          <a:ea typeface="Seravek Light" panose="020B0503040000020004" pitchFamily="34" charset="0"/>
          <a:cs typeface="Seravek Light" panose="020B05030400000200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b="0" i="0" kern="1200">
          <a:solidFill>
            <a:schemeClr val="tx1"/>
          </a:solidFill>
          <a:latin typeface="Seravek Light" panose="020B0503040000020004" pitchFamily="34" charset="0"/>
          <a:ea typeface="Seravek Light" panose="020B0503040000020004" pitchFamily="34" charset="0"/>
          <a:cs typeface="Seravek Light" panose="020B05030400000200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0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0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0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0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0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0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0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0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0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0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0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0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0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0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0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0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0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0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0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0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0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0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0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0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5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0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0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0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0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0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0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0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0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41D6674-A8DF-2644-8F2C-9907D628228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Градиентные методы обучения</a:t>
            </a:r>
          </a:p>
        </p:txBody>
      </p:sp>
    </p:spTree>
    <p:extLst>
      <p:ext uri="{BB962C8B-B14F-4D97-AF65-F5344CB8AC3E}">
        <p14:creationId xmlns:p14="http://schemas.microsoft.com/office/powerpoint/2010/main" val="33104351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71625B1-C00B-4645-AA8C-4499AD912C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 err="1"/>
              <a:t>Гиперпараметры</a:t>
            </a:r>
            <a:endParaRPr lang="ru-R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0E42F81-98AD-994E-BC26-DF34816B8F5E}"/>
              </a:ext>
            </a:extLst>
          </p:cNvPr>
          <p:cNvSpPr txBox="1"/>
          <p:nvPr/>
        </p:nvSpPr>
        <p:spPr>
          <a:xfrm>
            <a:off x="838200" y="1653935"/>
            <a:ext cx="8769132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err="1"/>
              <a:t>Гиперпараметр</a:t>
            </a:r>
            <a:r>
              <a:rPr lang="ru-RU" dirty="0"/>
              <a:t> алгоритма — то, что задается вручную 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Пример: коэффициент регуляризации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Параметр алгоритма — то, что определяется моделью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Пример: веса регрессии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Как подбирать </a:t>
            </a:r>
            <a:r>
              <a:rPr lang="ru-RU" dirty="0" err="1"/>
              <a:t>гиперпараметры</a:t>
            </a:r>
            <a:r>
              <a:rPr lang="ru-RU" dirty="0"/>
              <a:t> алгоритма?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Нельзя подбирать по обучающей выборке — это приведет к переобучению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Нужно использовать дополнительные данные (</a:t>
            </a:r>
            <a:r>
              <a:rPr lang="ru-RU" dirty="0" err="1"/>
              <a:t>валидация</a:t>
            </a:r>
            <a:r>
              <a:rPr lang="ru-RU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857890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2510CF2-129A-CC47-91A5-0E2995CAF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/>
              <a:t>Чуть больше терминов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CB71B9-FAFD-AD45-9C8E-F1B51AC047A0}"/>
              </a:ext>
            </a:extLst>
          </p:cNvPr>
          <p:cNvSpPr txBox="1"/>
          <p:nvPr/>
        </p:nvSpPr>
        <p:spPr>
          <a:xfrm>
            <a:off x="838200" y="1653935"/>
            <a:ext cx="714689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После подбора всех </a:t>
            </a:r>
            <a:r>
              <a:rPr lang="ru-RU" dirty="0" err="1"/>
              <a:t>гиперпараметров</a:t>
            </a:r>
            <a:r>
              <a:rPr lang="ru-RU" dirty="0"/>
              <a:t> стоит проверить на </a:t>
            </a:r>
          </a:p>
          <a:p>
            <a:r>
              <a:rPr lang="ru-RU" dirty="0"/>
              <a:t>    совсем новых данных, что модель работает </a:t>
            </a:r>
            <a:endParaRPr lang="en-US" dirty="0"/>
          </a:p>
          <a:p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Обучающая выборка — построение модели  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err="1"/>
              <a:t>Валидационная</a:t>
            </a:r>
            <a:r>
              <a:rPr lang="ru-RU" dirty="0"/>
              <a:t> выборка — подбор </a:t>
            </a:r>
            <a:r>
              <a:rPr lang="ru-RU" dirty="0" err="1"/>
              <a:t>гиперпараметров</a:t>
            </a:r>
            <a:r>
              <a:rPr lang="ru-RU" dirty="0"/>
              <a:t> модели 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Тестовая выборка — финальная оценка качества модели</a:t>
            </a:r>
          </a:p>
        </p:txBody>
      </p:sp>
    </p:spTree>
    <p:extLst>
      <p:ext uri="{BB962C8B-B14F-4D97-AF65-F5344CB8AC3E}">
        <p14:creationId xmlns:p14="http://schemas.microsoft.com/office/powerpoint/2010/main" val="9723187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FD984C2-DEB0-D745-A08D-6EBB5146095A}"/>
              </a:ext>
            </a:extLst>
          </p:cNvPr>
          <p:cNvSpPr txBox="1"/>
          <p:nvPr/>
        </p:nvSpPr>
        <p:spPr>
          <a:xfrm>
            <a:off x="1270660" y="2143496"/>
            <a:ext cx="9081204" cy="110799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Отмасштабируем </a:t>
            </a:r>
            <a:r>
              <a:rPr lang="en-US" dirty="0"/>
              <a:t>j-</a:t>
            </a:r>
            <a:r>
              <a:rPr lang="ru-RU" dirty="0"/>
              <a:t>й признак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Вычисляем среднее и стандартное отклонение признака на обучающей выборке: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FE5E721-A141-F94D-8A7E-1BCE048DC39F}"/>
                  </a:ext>
                </a:extLst>
              </p:cNvPr>
              <p:cNvSpPr txBox="1"/>
              <p:nvPr/>
            </p:nvSpPr>
            <p:spPr>
              <a:xfrm>
                <a:off x="1389412" y="3308522"/>
                <a:ext cx="2774542" cy="194495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p>
                          </m:sSubSup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den>
                          </m:f>
                          <m:nary>
                            <m:naryPr>
                              <m:chr m:val="∑"/>
                              <m:limLoc m:val="subSup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p>
                                      </m:sSub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𝜇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ra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FE5E721-A141-F94D-8A7E-1BCE048DC3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9412" y="3308522"/>
                <a:ext cx="2774542" cy="1944956"/>
              </a:xfrm>
              <a:prstGeom prst="rect">
                <a:avLst/>
              </a:prstGeom>
              <a:blipFill>
                <a:blip r:embed="rId2"/>
                <a:stretch>
                  <a:fillRect t="-50000" r="-457" b="-4155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AF86D077-8A78-8543-BEF6-705CEDEDA4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/>
              <a:t>Масштабирование признаков</a:t>
            </a:r>
          </a:p>
        </p:txBody>
      </p:sp>
    </p:spTree>
    <p:extLst>
      <p:ext uri="{BB962C8B-B14F-4D97-AF65-F5344CB8AC3E}">
        <p14:creationId xmlns:p14="http://schemas.microsoft.com/office/powerpoint/2010/main" val="11665764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FD984C2-DEB0-D745-A08D-6EBB5146095A}"/>
                  </a:ext>
                </a:extLst>
              </p:cNvPr>
              <p:cNvSpPr txBox="1"/>
              <p:nvPr/>
            </p:nvSpPr>
            <p:spPr>
              <a:xfrm>
                <a:off x="1009403" y="1977241"/>
                <a:ext cx="6635856" cy="315439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MSE </a:t>
                </a:r>
                <a:r>
                  <a:rPr lang="ru-RU" dirty="0"/>
                  <a:t>для линейной регрессии</a:t>
                </a:r>
                <a:r>
                  <a:rPr lang="en-US" dirty="0"/>
                  <a:t>:</a:t>
                </a:r>
              </a:p>
              <a:p>
                <a:r>
                  <a:rPr lang="en-US" dirty="0"/>
                  <a:t>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den>
                    </m:f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𝑋𝑤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min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⁡_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…,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den>
                    </m:f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 …+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−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ru-RU" dirty="0"/>
                  <a:t>Можно посчитать градиент </a:t>
                </a:r>
                <a:r>
                  <a:rPr lang="en-US" dirty="0"/>
                  <a:t>MSE: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𝑙</m:t>
                        </m:r>
                      </m:den>
                    </m:f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𝑋𝑤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 −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den>
                    </m:f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𝑋𝑤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endParaRPr lang="en-US" b="0" dirty="0"/>
              </a:p>
              <a:p>
                <a:endParaRPr lang="en-US" dirty="0"/>
              </a:p>
              <a:p>
                <a:r>
                  <a:rPr lang="ru-RU" dirty="0"/>
                  <a:t>Приравниваем нулю и решаем систему линейных уравнений</a:t>
                </a:r>
                <a:r>
                  <a:rPr lang="en-US" dirty="0"/>
                  <a:t>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ru-RU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FD984C2-DEB0-D745-A08D-6EBB514609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9403" y="1977241"/>
                <a:ext cx="6635856" cy="3154390"/>
              </a:xfrm>
              <a:prstGeom prst="rect">
                <a:avLst/>
              </a:prstGeom>
              <a:blipFill>
                <a:blip r:embed="rId2"/>
                <a:stretch>
                  <a:fillRect l="-2103" t="-2400" r="-1338" b="-28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AF86D077-8A78-8543-BEF6-705CEDEDA4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/>
              <a:t>Среднеквадратичная ошибка</a:t>
            </a:r>
          </a:p>
        </p:txBody>
      </p:sp>
    </p:spTree>
    <p:extLst>
      <p:ext uri="{BB962C8B-B14F-4D97-AF65-F5344CB8AC3E}">
        <p14:creationId xmlns:p14="http://schemas.microsoft.com/office/powerpoint/2010/main" val="31239157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F05D3739-E534-034C-90B6-5689FE8A02A8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ru-RU" dirty="0"/>
              <a:t>Аналитическое решение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4D865D0B-CB7F-2E43-A1A7-310899A9E03F}"/>
                  </a:ext>
                </a:extLst>
              </p:cNvPr>
              <p:cNvSpPr/>
              <p:nvPr/>
            </p:nvSpPr>
            <p:spPr>
              <a:xfrm>
                <a:off x="1076696" y="1843088"/>
                <a:ext cx="6096000" cy="3693319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ru-RU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ru-RU" dirty="0"/>
                  <a:t>Если матрица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ru-RU" dirty="0"/>
                  <a:t> вырожденная</a:t>
                </a:r>
                <a:r>
                  <a:rPr lang="en-US" dirty="0"/>
                  <a:t>,</a:t>
                </a:r>
                <a:r>
                  <a:rPr lang="ru-RU" dirty="0"/>
                  <a:t> то будут проблемы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ru-RU" dirty="0"/>
                  <a:t>Даже если она почти вырожденная</a:t>
                </a:r>
                <a:r>
                  <a:rPr lang="en-US" dirty="0"/>
                  <a:t>,</a:t>
                </a:r>
                <a:r>
                  <a:rPr lang="ru-RU" dirty="0"/>
                  <a:t> все равно будут проблемы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ru-RU" dirty="0"/>
                  <a:t>Если признаков много</a:t>
                </a:r>
                <a:r>
                  <a:rPr lang="en-US" dirty="0"/>
                  <a:t>,</a:t>
                </a:r>
                <a:r>
                  <a:rPr lang="ru-RU" dirty="0"/>
                  <a:t> то придется долго ждать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ru-RU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ru-RU" dirty="0"/>
                  <a:t>Обращение матрицы – сложная операция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  <a:r>
                  <a:rPr lang="ru-RU" dirty="0"/>
                  <a:t>от числа признаков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ru-RU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ru-RU" dirty="0"/>
                  <a:t>Если заменить среднеквадратичный функционал на другой</a:t>
                </a:r>
                <a:r>
                  <a:rPr lang="en-US" dirty="0"/>
                  <a:t>,</a:t>
                </a:r>
                <a:r>
                  <a:rPr lang="ru-RU" dirty="0"/>
                  <a:t> то скорее всего не найдем аналитическое решение</a:t>
                </a:r>
              </a:p>
            </p:txBody>
          </p:sp>
        </mc:Choice>
        <mc:Fallback xmlns="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4D865D0B-CB7F-2E43-A1A7-310899A9E0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6696" y="1843088"/>
                <a:ext cx="6096000" cy="3693319"/>
              </a:xfrm>
              <a:prstGeom prst="rect">
                <a:avLst/>
              </a:prstGeom>
              <a:blipFill>
                <a:blip r:embed="rId2"/>
                <a:stretch>
                  <a:fillRect l="-624" r="-1040" b="-205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773048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F05D3739-E534-034C-90B6-5689FE8A02A8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ru-RU" dirty="0"/>
              <a:t>Регуляризация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8F2CA6CD-FF83-4445-B84A-CD4A42108183}"/>
                  </a:ext>
                </a:extLst>
              </p:cNvPr>
              <p:cNvSpPr/>
              <p:nvPr/>
            </p:nvSpPr>
            <p:spPr>
              <a:xfrm>
                <a:off x="1076696" y="1843088"/>
                <a:ext cx="6096000" cy="1772921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ru-RU" dirty="0"/>
                  <a:t>Регуляризованный функционал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ru-RU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ru-RU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&lt;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&gt;  − 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min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⁡_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ru-RU" dirty="0"/>
                  <a:t>Аналитическое решение</a:t>
                </a:r>
                <a:r>
                  <a:rPr lang="en-US" dirty="0"/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𝐼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ru-RU" dirty="0"/>
                  <a:t>Гребневая регрессия (</a:t>
                </a:r>
                <a:r>
                  <a:rPr lang="en-US" dirty="0"/>
                  <a:t>Ridge regression)</a:t>
                </a:r>
                <a:endParaRPr lang="ru-RU" dirty="0"/>
              </a:p>
            </p:txBody>
          </p:sp>
        </mc:Choice>
        <mc:Fallback xmlns=""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8F2CA6CD-FF83-4445-B84A-CD4A421081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6696" y="1843088"/>
                <a:ext cx="6096000" cy="1772921"/>
              </a:xfrm>
              <a:prstGeom prst="rect">
                <a:avLst/>
              </a:prstGeom>
              <a:blipFill>
                <a:blip r:embed="rId2"/>
                <a:stretch>
                  <a:fillRect l="-624" t="-36879" b="-333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196059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F05D3739-E534-034C-90B6-5689FE8A02A8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ru-RU" dirty="0"/>
              <a:t>Теорема о градиенте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8F2CA6CD-FF83-4445-B84A-CD4A42108183}"/>
              </a:ext>
            </a:extLst>
          </p:cNvPr>
          <p:cNvSpPr/>
          <p:nvPr/>
        </p:nvSpPr>
        <p:spPr>
          <a:xfrm>
            <a:off x="1076696" y="1843088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/>
              <a:t>Теорема</a:t>
            </a:r>
            <a:r>
              <a:rPr lang="en-US" dirty="0"/>
              <a:t>.</a:t>
            </a:r>
            <a:r>
              <a:rPr lang="ru-RU" dirty="0"/>
              <a:t> Градиент – это вектор</a:t>
            </a:r>
            <a:r>
              <a:rPr lang="en-US" dirty="0"/>
              <a:t>,</a:t>
            </a:r>
            <a:r>
              <a:rPr lang="ru-RU" dirty="0"/>
              <a:t> в направлении которого функция быстрее всего растет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ru-RU" dirty="0"/>
              <a:t>Антиградиент (вектор</a:t>
            </a:r>
            <a:r>
              <a:rPr lang="en-US" dirty="0"/>
              <a:t>,</a:t>
            </a:r>
            <a:r>
              <a:rPr lang="ru-RU" dirty="0"/>
              <a:t> противоположный градиенту) –</a:t>
            </a:r>
          </a:p>
          <a:p>
            <a:r>
              <a:rPr lang="ru-RU" dirty="0"/>
              <a:t>Вектор</a:t>
            </a:r>
            <a:r>
              <a:rPr lang="en-US" dirty="0"/>
              <a:t>,</a:t>
            </a:r>
            <a:r>
              <a:rPr lang="ru-RU" dirty="0"/>
              <a:t> в </a:t>
            </a:r>
            <a:r>
              <a:rPr lang="ru-RU" dirty="0" err="1"/>
              <a:t>навправлении</a:t>
            </a:r>
            <a:r>
              <a:rPr lang="ru-RU" dirty="0"/>
              <a:t> которого функция быстрее всего убывает</a:t>
            </a:r>
            <a:r>
              <a:rPr lang="en-US" dirty="0"/>
              <a:t>.</a:t>
            </a:r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C159863-6C0F-AC46-B0C9-930EE610B2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8275" y="1843088"/>
            <a:ext cx="4270375" cy="4153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7771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F05D3739-E534-034C-90B6-5689FE8A02A8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ru-RU" dirty="0"/>
              <a:t> Метод градиентного спуска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8F2CA6CD-FF83-4445-B84A-CD4A42108183}"/>
                  </a:ext>
                </a:extLst>
              </p:cNvPr>
              <p:cNvSpPr/>
              <p:nvPr/>
            </p:nvSpPr>
            <p:spPr>
              <a:xfrm>
                <a:off x="1076696" y="1843088"/>
                <a:ext cx="6096000" cy="3693319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ru-RU" dirty="0"/>
                  <a:t>Наша задача при обучении модели – найти такие веса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dirty="0"/>
                  <a:t>, </a:t>
                </a:r>
                <a:r>
                  <a:rPr lang="ru-RU" dirty="0"/>
                  <a:t>на которых достигается минимум функции ошибки</a:t>
                </a:r>
                <a:r>
                  <a:rPr lang="en-US" dirty="0"/>
                  <a:t>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ru-RU" dirty="0"/>
                  <a:t>Грубо говоря</a:t>
                </a:r>
                <a:r>
                  <a:rPr lang="en-US" dirty="0"/>
                  <a:t>,</a:t>
                </a:r>
                <a:r>
                  <a:rPr lang="ru-RU" dirty="0"/>
                  <a:t> график </a:t>
                </a:r>
                <a:r>
                  <a:rPr lang="en-US" dirty="0"/>
                  <a:t>MSE – </a:t>
                </a:r>
                <a:r>
                  <a:rPr lang="ru-RU" dirty="0"/>
                  <a:t>парабола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ru-RU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ru-RU" dirty="0"/>
                  <a:t>Идея метода градиентного спуска</a:t>
                </a:r>
                <a:r>
                  <a:rPr lang="en-US" dirty="0"/>
                  <a:t>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ru-RU" dirty="0"/>
                  <a:t>На каждом шаге движемся в сторону антиградиента функции потерь!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ru-RU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ru-RU" dirty="0"/>
                  <a:t>Вектор градиента функции потерь обозначают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𝑔𝑟𝑎𝑑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dirty="0"/>
                  <a:t> </a:t>
                </a:r>
                <a:r>
                  <a:rPr lang="ru-RU" dirty="0"/>
                  <a:t>или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ru-RU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</m:oMath>
                </a14:m>
                <a:endParaRPr lang="ru-RU" dirty="0"/>
              </a:p>
            </p:txBody>
          </p:sp>
        </mc:Choice>
        <mc:Fallback xmlns=""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8F2CA6CD-FF83-4445-B84A-CD4A421081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6696" y="1843088"/>
                <a:ext cx="6096000" cy="3693319"/>
              </a:xfrm>
              <a:prstGeom prst="rect">
                <a:avLst/>
              </a:prstGeom>
              <a:blipFill>
                <a:blip r:embed="rId2"/>
                <a:stretch>
                  <a:fillRect l="-624" t="-342" r="-1040" b="-205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460001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F05D3739-E534-034C-90B6-5689FE8A02A8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ru-RU" dirty="0"/>
              <a:t> Метод градиентного спуска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B6D3666-962A-FA48-9047-A279D79256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9700" y="1728530"/>
            <a:ext cx="5192713" cy="497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8969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F05D3739-E534-034C-90B6-5689FE8A02A8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ru-RU" dirty="0"/>
              <a:t> Метод градиентного спуска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B8D62FF-10CC-C744-BB57-BFBA233B77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8550" y="1718647"/>
            <a:ext cx="5146675" cy="4947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1495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AAF5D6B6-B49F-2140-8C2A-0009BFA5C2AC}"/>
              </a:ext>
            </a:extLst>
          </p:cNvPr>
          <p:cNvSpPr txBox="1">
            <a:spLocks/>
          </p:cNvSpPr>
          <p:nvPr/>
        </p:nvSpPr>
        <p:spPr>
          <a:xfrm>
            <a:off x="152400" y="170400"/>
            <a:ext cx="8232000" cy="6840000"/>
          </a:xfrm>
          <a:prstGeom prst="rect">
            <a:avLst/>
          </a:prstGeom>
        </p:spPr>
        <p:txBody>
          <a:bodyPr vert="horz" lIns="288000" tIns="45720" rIns="28800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ru-RU"/>
              <a:t>Повторение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622265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F05D3739-E534-034C-90B6-5689FE8A02A8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ru-RU" dirty="0"/>
              <a:t> Метод градиентного спуска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13B6543-6467-1042-BC50-820B3652B4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5476" y="1739899"/>
            <a:ext cx="5143607" cy="511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0342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F05D3739-E534-034C-90B6-5689FE8A02A8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ru-RU" dirty="0"/>
              <a:t> Метод градиентного спуска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09A61B2-0B3D-634F-97DE-FD26028393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8837" y="1843088"/>
            <a:ext cx="4716463" cy="4396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6068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F05D3739-E534-034C-90B6-5689FE8A02A8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ru-RU" dirty="0"/>
              <a:t>Производная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31ADC4E-0B37-2041-A4EC-7FF7FCDE57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556" t="27100" r="26495" b="17186"/>
          <a:stretch/>
        </p:blipFill>
        <p:spPr>
          <a:xfrm>
            <a:off x="990600" y="3111262"/>
            <a:ext cx="4486275" cy="255428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B47B5E0-3498-8C4E-818A-EB647C144D46}"/>
                  </a:ext>
                </a:extLst>
              </p:cNvPr>
              <p:cNvSpPr txBox="1"/>
              <p:nvPr/>
            </p:nvSpPr>
            <p:spPr>
              <a:xfrm>
                <a:off x="1471613" y="2100263"/>
                <a:ext cx="81217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Если точка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−  </m:t>
                      </m:r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экстремум и в ней существует производная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 то 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B47B5E0-3498-8C4E-818A-EB647C144D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1613" y="2100263"/>
                <a:ext cx="8121711" cy="369332"/>
              </a:xfrm>
              <a:prstGeom prst="rect">
                <a:avLst/>
              </a:prstGeom>
              <a:blipFill>
                <a:blip r:embed="rId3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697538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F05D3739-E534-034C-90B6-5689FE8A02A8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ru-RU" dirty="0"/>
              <a:t>Производная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3D82E31-F3BE-EC4A-95CB-E783E5801C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452"/>
          <a:stretch/>
        </p:blipFill>
        <p:spPr>
          <a:xfrm>
            <a:off x="174912" y="2933206"/>
            <a:ext cx="5524500" cy="267145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14CA07D-3832-C340-9EDC-78D297CD5E5F}"/>
                  </a:ext>
                </a:extLst>
              </p:cNvPr>
              <p:cNvSpPr txBox="1"/>
              <p:nvPr/>
            </p:nvSpPr>
            <p:spPr>
              <a:xfrm>
                <a:off x="990600" y="2001462"/>
                <a:ext cx="2950744" cy="6769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′(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14CA07D-3832-C340-9EDC-78D297CD5E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600" y="2001462"/>
                <a:ext cx="2950744" cy="676917"/>
              </a:xfrm>
              <a:prstGeom prst="rect">
                <a:avLst/>
              </a:prstGeom>
              <a:blipFill>
                <a:blip r:embed="rId3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408927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F05D3739-E534-034C-90B6-5689FE8A02A8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ru-RU" dirty="0"/>
              <a:t>Градиент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B47B5E0-3498-8C4E-818A-EB647C144D46}"/>
                  </a:ext>
                </a:extLst>
              </p:cNvPr>
              <p:cNvSpPr txBox="1"/>
              <p:nvPr/>
            </p:nvSpPr>
            <p:spPr>
              <a:xfrm>
                <a:off x="1471613" y="2100263"/>
                <a:ext cx="5707653" cy="23278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ru-RU" dirty="0"/>
                  <a:t>Градиент – вектор частных производных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ru-RU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=(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…,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ru-RU" dirty="0"/>
                  <a:t>У градиента есть важное свойство!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ru-RU" dirty="0"/>
                  <a:t>Зафиксируем точку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ru-RU" dirty="0"/>
                  <a:t>В какую сторону функция быстрее всего растет?</a:t>
                </a:r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B47B5E0-3498-8C4E-818A-EB647C144D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1613" y="2100263"/>
                <a:ext cx="5707653" cy="2327817"/>
              </a:xfrm>
              <a:prstGeom prst="rect">
                <a:avLst/>
              </a:prstGeom>
              <a:blipFill>
                <a:blip r:embed="rId2"/>
                <a:stretch>
                  <a:fillRect l="-665" t="-108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A94FF9C-EBD4-214C-97DA-37AC89C313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0125" y="3264171"/>
            <a:ext cx="4229100" cy="275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0278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F05D3739-E534-034C-90B6-5689FE8A02A8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ru-RU" dirty="0"/>
              <a:t>Важное свойство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B47B5E0-3498-8C4E-818A-EB647C144D46}"/>
                  </a:ext>
                </a:extLst>
              </p:cNvPr>
              <p:cNvSpPr txBox="1"/>
              <p:nvPr/>
            </p:nvSpPr>
            <p:spPr>
              <a:xfrm>
                <a:off x="1471613" y="2100263"/>
                <a:ext cx="5933419" cy="23083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ru-RU" dirty="0"/>
                  <a:t>Зафиксируем точку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ru-RU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ru-RU" dirty="0"/>
                  <a:t>В какую сторону функция быстрее всего растет?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ru-RU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ru-RU" dirty="0"/>
                  <a:t>В направлении градиента!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ru-RU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ru-RU" dirty="0"/>
                  <a:t>А быстрее всего убывает в сторону антиградиента</a:t>
                </a:r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B47B5E0-3498-8C4E-818A-EB647C144D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1613" y="2100263"/>
                <a:ext cx="5933419" cy="2308324"/>
              </a:xfrm>
              <a:prstGeom prst="rect">
                <a:avLst/>
              </a:prstGeom>
              <a:blipFill>
                <a:blip r:embed="rId2"/>
                <a:stretch>
                  <a:fillRect l="-640" t="-109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666228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F05D3739-E534-034C-90B6-5689FE8A02A8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ru-RU" dirty="0"/>
              <a:t>Условие экстремума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B47B5E0-3498-8C4E-818A-EB647C144D46}"/>
                  </a:ext>
                </a:extLst>
              </p:cNvPr>
              <p:cNvSpPr txBox="1"/>
              <p:nvPr/>
            </p:nvSpPr>
            <p:spPr>
              <a:xfrm>
                <a:off x="1471613" y="2100263"/>
                <a:ext cx="7257821" cy="20313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ru-RU" dirty="0"/>
                  <a:t>Если точка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- </a:t>
                </a:r>
                <a:r>
                  <a:rPr lang="ru-RU" dirty="0"/>
                  <a:t>экстремум и в ней существует производная</a:t>
                </a:r>
                <a:r>
                  <a:rPr lang="en-US" dirty="0"/>
                  <a:t>, </a:t>
                </a:r>
                <a:r>
                  <a:rPr lang="ru-RU" dirty="0"/>
                  <a:t> то</a:t>
                </a:r>
              </a:p>
              <a:p>
                <a:r>
                  <a:rPr lang="ru-RU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ru-RU" dirty="0"/>
                  <a:t>Если функция выпуклая, то экстремум один</a:t>
                </a: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" dirty="0"/>
                  <a:t>MSE </a:t>
                </a:r>
                <a:r>
                  <a:rPr lang="ru-RU" dirty="0"/>
                  <a:t>для линейной регрессии — выпуклая!</a:t>
                </a:r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B47B5E0-3498-8C4E-818A-EB647C144D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1613" y="2100263"/>
                <a:ext cx="7257821" cy="2031325"/>
              </a:xfrm>
              <a:prstGeom prst="rect">
                <a:avLst/>
              </a:prstGeom>
              <a:blipFill>
                <a:blip r:embed="rId2"/>
                <a:stretch>
                  <a:fillRect l="-524" t="-124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536746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F05D3739-E534-034C-90B6-5689FE8A02A8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ru-RU" dirty="0"/>
              <a:t>Градиентный спуск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B47B5E0-3498-8C4E-818A-EB647C144D46}"/>
                  </a:ext>
                </a:extLst>
              </p:cNvPr>
              <p:cNvSpPr txBox="1"/>
              <p:nvPr/>
            </p:nvSpPr>
            <p:spPr>
              <a:xfrm>
                <a:off x="1471613" y="2100263"/>
                <a:ext cx="7257821" cy="20313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ru-RU" dirty="0"/>
                  <a:t>Если точка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- </a:t>
                </a:r>
                <a:r>
                  <a:rPr lang="ru-RU" dirty="0"/>
                  <a:t>экстремум и в ней существует производная</a:t>
                </a:r>
                <a:r>
                  <a:rPr lang="en-US" dirty="0"/>
                  <a:t>, </a:t>
                </a:r>
                <a:r>
                  <a:rPr lang="ru-RU" dirty="0"/>
                  <a:t> то</a:t>
                </a:r>
              </a:p>
              <a:p>
                <a:r>
                  <a:rPr lang="ru-RU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ru-RU" dirty="0"/>
                  <a:t>Если функция выпуклая, то экстремум один</a:t>
                </a: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" dirty="0"/>
                  <a:t>MSE </a:t>
                </a:r>
                <a:r>
                  <a:rPr lang="ru-RU" dirty="0"/>
                  <a:t>для линейной регрессии — выпуклая!</a:t>
                </a:r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B47B5E0-3498-8C4E-818A-EB647C144D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1613" y="2100263"/>
                <a:ext cx="7257821" cy="2031325"/>
              </a:xfrm>
              <a:prstGeom prst="rect">
                <a:avLst/>
              </a:prstGeom>
              <a:blipFill>
                <a:blip r:embed="rId2"/>
                <a:stretch>
                  <a:fillRect l="-524" t="-124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413901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F05D3739-E534-034C-90B6-5689FE8A02A8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ru-RU" dirty="0"/>
              <a:t>Как это пригодится?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D01DE71-CE2A-CA48-A435-3C2DF18C9E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837" y="1736725"/>
            <a:ext cx="6959600" cy="424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946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F05D3739-E534-034C-90B6-5689FE8A02A8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ru-RU" dirty="0"/>
              <a:t>Как это пригодится?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F9B7E57-AAE9-B74C-8A87-4BCC6F6E9E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312" y="1981200"/>
            <a:ext cx="4406900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7907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83FCB1D-1AE1-6349-BB15-0120CC00D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/>
              <a:t>Функция потерь для регрессии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F04A56CE-0897-3D47-88F6-9851B6B55092}"/>
                  </a:ext>
                </a:extLst>
              </p:cNvPr>
              <p:cNvSpPr/>
              <p:nvPr/>
            </p:nvSpPr>
            <p:spPr>
              <a:xfrm>
                <a:off x="838200" y="1997162"/>
                <a:ext cx="6096000" cy="2815899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ru-RU" dirty="0"/>
                  <a:t>Еще один вариант – средняя абсолютная ошибка (</a:t>
                </a:r>
                <a:r>
                  <a:rPr lang="en-US" dirty="0"/>
                  <a:t>mean absolute </a:t>
                </a:r>
              </a:p>
              <a:p>
                <a:r>
                  <a:rPr lang="en-US" dirty="0"/>
                  <a:t>     error, MAE)</a:t>
                </a:r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</m:nary>
                    </m:oMath>
                  </m:oMathPara>
                </a14:m>
                <a:endParaRPr lang="ru-RU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ru-RU" dirty="0"/>
                  <a:t>Слабее штрафует за выбросы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ru-RU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ru-RU" dirty="0" err="1"/>
                  <a:t>Зануляет</a:t>
                </a:r>
                <a:r>
                  <a:rPr lang="ru-RU" dirty="0"/>
                  <a:t> признаки перед </a:t>
                </a:r>
                <a:r>
                  <a:rPr lang="ru-RU" dirty="0" err="1"/>
                  <a:t>незначищими</a:t>
                </a:r>
                <a:r>
                  <a:rPr lang="ru-RU" dirty="0"/>
                  <a:t> признаками</a:t>
                </a:r>
              </a:p>
            </p:txBody>
          </p:sp>
        </mc:Choice>
        <mc:Fallback xmlns="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F04A56CE-0897-3D47-88F6-9851B6B550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997162"/>
                <a:ext cx="6096000" cy="2815899"/>
              </a:xfrm>
              <a:prstGeom prst="rect">
                <a:avLst/>
              </a:prstGeom>
              <a:blipFill>
                <a:blip r:embed="rId2"/>
                <a:stretch>
                  <a:fillRect l="-832" t="-897" b="-1704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675133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F05D3739-E534-034C-90B6-5689FE8A02A8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ru-RU" dirty="0"/>
              <a:t>Градиентный спуск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0C3B30-21D3-CC4A-8C28-FAFE23C58864}"/>
              </a:ext>
            </a:extLst>
          </p:cNvPr>
          <p:cNvSpPr txBox="1"/>
          <p:nvPr/>
        </p:nvSpPr>
        <p:spPr>
          <a:xfrm>
            <a:off x="1471613" y="2100263"/>
            <a:ext cx="569867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Стартуем из случайной точки </a:t>
            </a:r>
          </a:p>
          <a:p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Сдвигаемся по антиградиенту </a:t>
            </a:r>
          </a:p>
          <a:p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Повторяем, пока не окажемся в точке минимума</a:t>
            </a:r>
          </a:p>
        </p:txBody>
      </p:sp>
    </p:spTree>
    <p:extLst>
      <p:ext uri="{BB962C8B-B14F-4D97-AF65-F5344CB8AC3E}">
        <p14:creationId xmlns:p14="http://schemas.microsoft.com/office/powerpoint/2010/main" val="18389551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F05D3739-E534-034C-90B6-5689FE8A02A8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ru-RU" dirty="0"/>
              <a:t>Парная регрессия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6A7AD9B-6222-FA47-952C-86B9EA5C2CDC}"/>
                  </a:ext>
                </a:extLst>
              </p:cNvPr>
              <p:cNvSpPr txBox="1"/>
              <p:nvPr/>
            </p:nvSpPr>
            <p:spPr>
              <a:xfrm>
                <a:off x="838200" y="1567543"/>
                <a:ext cx="4836517" cy="43629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ru-RU" dirty="0"/>
                  <a:t>Простейший случай</a:t>
                </a:r>
                <a:r>
                  <a:rPr lang="en-US" dirty="0"/>
                  <a:t>: </a:t>
                </a:r>
                <a:r>
                  <a:rPr lang="ru-RU" dirty="0"/>
                  <a:t>один признак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ru-RU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ru-RU" dirty="0"/>
                  <a:t>Модель</a:t>
                </a:r>
                <a:r>
                  <a:rPr lang="en-US" dirty="0"/>
                  <a:t>: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ru-RU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ru-RU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ru-RU" dirty="0"/>
                  <a:t>Два параметра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ru-RU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ru-RU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- </a:t>
                </a:r>
                <a:r>
                  <a:rPr lang="ru-RU" dirty="0"/>
                  <a:t>тангенс угла наклона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ru-RU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- </a:t>
                </a:r>
                <a:r>
                  <a:rPr lang="ru-RU" dirty="0"/>
                  <a:t>где прямая пересекает ось ординат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ru-RU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ru-RU" dirty="0"/>
                  <a:t>Функционал</a:t>
                </a:r>
                <a:r>
                  <a:rPr lang="en-US" dirty="0"/>
                  <a:t>: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r>
                  <a:rPr lang="en-US" dirty="0"/>
                  <a:t> 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−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ru-RU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ru-RU" dirty="0"/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6A7AD9B-6222-FA47-952C-86B9EA5C2C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567543"/>
                <a:ext cx="4836517" cy="4362926"/>
              </a:xfrm>
              <a:prstGeom prst="rect">
                <a:avLst/>
              </a:prstGeom>
              <a:blipFill>
                <a:blip r:embed="rId2"/>
                <a:stretch>
                  <a:fillRect l="-1050" t="-580" r="-26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431766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F05D3739-E534-034C-90B6-5689FE8A02A8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ru-RU" dirty="0"/>
              <a:t>Парная регрессия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54DAB7F-E749-C449-8775-2C6279917C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2017713"/>
            <a:ext cx="6946900" cy="2997200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B8509636-AE6D-4A4E-BD64-7666C3DB3991}"/>
              </a:ext>
            </a:extLst>
          </p:cNvPr>
          <p:cNvSpPr/>
          <p:nvPr/>
        </p:nvSpPr>
        <p:spPr>
          <a:xfrm>
            <a:off x="1619250" y="5520422"/>
            <a:ext cx="93678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err="1"/>
              <a:t>https</a:t>
            </a:r>
            <a:r>
              <a:rPr lang="ru-RU" dirty="0"/>
              <a:t>://</a:t>
            </a:r>
            <a:r>
              <a:rPr lang="ru-RU" dirty="0" err="1"/>
              <a:t>spin.atomicobject.com</a:t>
            </a:r>
            <a:r>
              <a:rPr lang="ru-RU" dirty="0"/>
              <a:t>/2014/06/24/</a:t>
            </a:r>
            <a:r>
              <a:rPr lang="ru-RU" dirty="0" err="1"/>
              <a:t>gradient-descent-linear-regression</a:t>
            </a:r>
            <a:r>
              <a:rPr lang="ru-RU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8857726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F05D3739-E534-034C-90B6-5689FE8A02A8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ru-RU" dirty="0"/>
              <a:t>Парная регрессия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49DB1B5-DDF3-8341-8CB9-A85F5E0DCB38}"/>
                  </a:ext>
                </a:extLst>
              </p:cNvPr>
              <p:cNvSpPr txBox="1"/>
              <p:nvPr/>
            </p:nvSpPr>
            <p:spPr>
              <a:xfrm>
                <a:off x="1343025" y="2214563"/>
                <a:ext cx="6721135" cy="34462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𝑄</m:t>
                          </m:r>
                        </m:num>
                        <m:den>
                          <m:r>
                            <a:rPr lang="ru-RU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b="0" dirty="0"/>
              </a:p>
              <a:p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𝑄</m:t>
                          </m:r>
                        </m:num>
                        <m:den>
                          <m:r>
                            <a:rPr lang="ru-R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ru-RU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=(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den>
                          </m:f>
                        </m:e>
                      </m:nary>
                      <m:nary>
                        <m:naryPr>
                          <m:chr m:val="∑"/>
                          <m:limLoc m:val="subSup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49DB1B5-DDF3-8341-8CB9-A85F5E0DCB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3025" y="2214563"/>
                <a:ext cx="6721135" cy="3446264"/>
              </a:xfrm>
              <a:prstGeom prst="rect">
                <a:avLst/>
              </a:prstGeom>
              <a:blipFill>
                <a:blip r:embed="rId2"/>
                <a:stretch>
                  <a:fillRect t="-24265" b="-3272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219038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F05D3739-E534-034C-90B6-5689FE8A02A8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ru-RU" dirty="0"/>
              <a:t>Линейная регрессия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49DB1B5-DDF3-8341-8CB9-A85F5E0DCB38}"/>
                  </a:ext>
                </a:extLst>
              </p:cNvPr>
              <p:cNvSpPr txBox="1"/>
              <p:nvPr/>
            </p:nvSpPr>
            <p:spPr>
              <a:xfrm>
                <a:off x="1343025" y="2214563"/>
                <a:ext cx="3725892" cy="39478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ru-RU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&lt;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&gt;  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𝑄</m:t>
                          </m:r>
                        </m:num>
                        <m:den>
                          <m:r>
                            <a:rPr lang="ru-RU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&gt;  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b="0" dirty="0"/>
              </a:p>
              <a:p>
                <a:endParaRPr lang="en-US" dirty="0"/>
              </a:p>
              <a:p>
                <a:r>
                  <a:rPr lang="en-US" dirty="0"/>
                  <a:t>…</a:t>
                </a:r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𝑄</m:t>
                          </m:r>
                        </m:num>
                        <m:den>
                          <m:r>
                            <a:rPr lang="ru-R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(&lt;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&gt;  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ru-RU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𝑋𝑤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49DB1B5-DDF3-8341-8CB9-A85F5E0DCB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3025" y="2214563"/>
                <a:ext cx="3725892" cy="3947812"/>
              </a:xfrm>
              <a:prstGeom prst="rect">
                <a:avLst/>
              </a:prstGeom>
              <a:blipFill>
                <a:blip r:embed="rId2"/>
                <a:stretch>
                  <a:fillRect l="-1356" t="-21154" b="-801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9947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F05D3739-E534-034C-90B6-5689FE8A02A8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ru-RU" dirty="0"/>
              <a:t>Начальное приближение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49DB1B5-DDF3-8341-8CB9-A85F5E0DCB38}"/>
                  </a:ext>
                </a:extLst>
              </p:cNvPr>
              <p:cNvSpPr txBox="1"/>
              <p:nvPr/>
            </p:nvSpPr>
            <p:spPr>
              <a:xfrm>
                <a:off x="1343025" y="2214563"/>
                <a:ext cx="6301662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- </a:t>
                </a:r>
                <a:r>
                  <a:rPr lang="ru-RU" dirty="0"/>
                  <a:t>инициализация весов</a:t>
                </a:r>
              </a:p>
              <a:p>
                <a:endParaRPr lang="ru-RU" dirty="0"/>
              </a:p>
              <a:p>
                <a:r>
                  <a:rPr lang="ru-RU" dirty="0"/>
                  <a:t>Например</a:t>
                </a:r>
                <a:r>
                  <a:rPr lang="en-US" dirty="0"/>
                  <a:t>,</a:t>
                </a:r>
                <a:r>
                  <a:rPr lang="ru-RU" dirty="0"/>
                  <a:t> из стандартного нормального распределения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49DB1B5-DDF3-8341-8CB9-A85F5E0DCB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3025" y="2214563"/>
                <a:ext cx="6301662" cy="923330"/>
              </a:xfrm>
              <a:prstGeom prst="rect">
                <a:avLst/>
              </a:prstGeom>
              <a:blipFill>
                <a:blip r:embed="rId2"/>
                <a:stretch>
                  <a:fillRect l="-805" t="-2703" b="-945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778366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F05D3739-E534-034C-90B6-5689FE8A02A8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ru-RU" dirty="0"/>
              <a:t>Градиентный спуск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49DB1B5-DDF3-8341-8CB9-A85F5E0DCB38}"/>
                  </a:ext>
                </a:extLst>
              </p:cNvPr>
              <p:cNvSpPr txBox="1"/>
              <p:nvPr/>
            </p:nvSpPr>
            <p:spPr>
              <a:xfrm>
                <a:off x="1343025" y="2214563"/>
                <a:ext cx="301217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ru-RU" dirty="0"/>
                  <a:t>Повторять до сходимости</a:t>
                </a:r>
                <a:r>
                  <a:rPr lang="en-US" dirty="0"/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−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r>
                        <m:rPr>
                          <m:sty m:val="p"/>
                        </m:rP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49DB1B5-DDF3-8341-8CB9-A85F5E0DCB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3025" y="2214563"/>
                <a:ext cx="3012171" cy="646331"/>
              </a:xfrm>
              <a:prstGeom prst="rect">
                <a:avLst/>
              </a:prstGeom>
              <a:blipFill>
                <a:blip r:embed="rId2"/>
                <a:stretch>
                  <a:fillRect l="-1681" t="-3846" r="-840" b="-961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EE30D092-6285-4040-9574-7FE5D5AF65CD}"/>
              </a:ext>
            </a:extLst>
          </p:cNvPr>
          <p:cNvSpPr txBox="1"/>
          <p:nvPr/>
        </p:nvSpPr>
        <p:spPr>
          <a:xfrm>
            <a:off x="857250" y="4186238"/>
            <a:ext cx="14988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Новая точка</a:t>
            </a:r>
          </a:p>
        </p:txBody>
      </p:sp>
      <p:cxnSp>
        <p:nvCxnSpPr>
          <p:cNvPr id="6" name="Прямая со стрелкой 5">
            <a:extLst>
              <a:ext uri="{FF2B5EF4-FFF2-40B4-BE49-F238E27FC236}">
                <a16:creationId xmlns:a16="http://schemas.microsoft.com/office/drawing/2014/main" id="{76EAA47E-0CEC-124D-B3D9-1A92F3EDA6A4}"/>
              </a:ext>
            </a:extLst>
          </p:cNvPr>
          <p:cNvCxnSpPr>
            <a:cxnSpLocks/>
            <a:stCxn id="3" idx="0"/>
          </p:cNvCxnSpPr>
          <p:nvPr/>
        </p:nvCxnSpPr>
        <p:spPr>
          <a:xfrm flipV="1">
            <a:off x="1606654" y="2875181"/>
            <a:ext cx="0" cy="13110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4CAE2C6-744F-6046-B0AC-3DFDC2F98C94}"/>
              </a:ext>
            </a:extLst>
          </p:cNvPr>
          <p:cNvSpPr txBox="1"/>
          <p:nvPr/>
        </p:nvSpPr>
        <p:spPr>
          <a:xfrm>
            <a:off x="3105462" y="4141233"/>
            <a:ext cx="1447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Длина шага</a:t>
            </a:r>
          </a:p>
        </p:txBody>
      </p:sp>
      <p:cxnSp>
        <p:nvCxnSpPr>
          <p:cNvPr id="9" name="Прямая со стрелкой 8">
            <a:extLst>
              <a:ext uri="{FF2B5EF4-FFF2-40B4-BE49-F238E27FC236}">
                <a16:creationId xmlns:a16="http://schemas.microsoft.com/office/drawing/2014/main" id="{CE1CAB22-FF21-7E48-9EEB-A84E0A371F96}"/>
              </a:ext>
            </a:extLst>
          </p:cNvPr>
          <p:cNvCxnSpPr>
            <a:cxnSpLocks/>
            <a:stCxn id="8" idx="0"/>
          </p:cNvCxnSpPr>
          <p:nvPr/>
        </p:nvCxnSpPr>
        <p:spPr>
          <a:xfrm flipH="1" flipV="1">
            <a:off x="3105462" y="2944238"/>
            <a:ext cx="723788" cy="11969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4ECAF73-79E7-DA44-83D8-27AA3A428BD5}"/>
              </a:ext>
            </a:extLst>
          </p:cNvPr>
          <p:cNvSpPr txBox="1"/>
          <p:nvPr/>
        </p:nvSpPr>
        <p:spPr>
          <a:xfrm>
            <a:off x="4958074" y="3542735"/>
            <a:ext cx="3443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Градиент в предыдущей точке</a:t>
            </a:r>
          </a:p>
        </p:txBody>
      </p:sp>
      <p:cxnSp>
        <p:nvCxnSpPr>
          <p:cNvPr id="13" name="Прямая со стрелкой 12">
            <a:extLst>
              <a:ext uri="{FF2B5EF4-FFF2-40B4-BE49-F238E27FC236}">
                <a16:creationId xmlns:a16="http://schemas.microsoft.com/office/drawing/2014/main" id="{36B449DF-BFD4-294C-85D6-C6D116FC5FA7}"/>
              </a:ext>
            </a:extLst>
          </p:cNvPr>
          <p:cNvCxnSpPr>
            <a:cxnSpLocks/>
            <a:stCxn id="12" idx="0"/>
          </p:cNvCxnSpPr>
          <p:nvPr/>
        </p:nvCxnSpPr>
        <p:spPr>
          <a:xfrm flipH="1" flipV="1">
            <a:off x="3467356" y="2875181"/>
            <a:ext cx="3212504" cy="6675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94997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F05D3739-E534-034C-90B6-5689FE8A02A8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ru-RU" dirty="0"/>
              <a:t>Длина шага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49DB1B5-DDF3-8341-8CB9-A85F5E0DCB38}"/>
                  </a:ext>
                </a:extLst>
              </p:cNvPr>
              <p:cNvSpPr txBox="1"/>
              <p:nvPr/>
            </p:nvSpPr>
            <p:spPr>
              <a:xfrm>
                <a:off x="1343025" y="2214563"/>
                <a:ext cx="301217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ru-RU" dirty="0"/>
                  <a:t>Повторять до сходимости</a:t>
                </a:r>
                <a:r>
                  <a:rPr lang="en-US" dirty="0"/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−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𝜼</m:t>
                      </m:r>
                      <m:r>
                        <m:rPr>
                          <m:sty m:val="p"/>
                        </m:rP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49DB1B5-DDF3-8341-8CB9-A85F5E0DCB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3025" y="2214563"/>
                <a:ext cx="3012171" cy="646331"/>
              </a:xfrm>
              <a:prstGeom prst="rect">
                <a:avLst/>
              </a:prstGeom>
              <a:blipFill>
                <a:blip r:embed="rId2"/>
                <a:stretch>
                  <a:fillRect l="-1681" t="-3846" r="-840" b="-961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482EF49F-D273-494C-B924-6F7CA73E8EA4}"/>
              </a:ext>
            </a:extLst>
          </p:cNvPr>
          <p:cNvSpPr txBox="1"/>
          <p:nvPr/>
        </p:nvSpPr>
        <p:spPr>
          <a:xfrm>
            <a:off x="1485900" y="3500438"/>
            <a:ext cx="5157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Позволяет контролировать скорость обучения</a:t>
            </a:r>
          </a:p>
        </p:txBody>
      </p:sp>
    </p:spTree>
    <p:extLst>
      <p:ext uri="{BB962C8B-B14F-4D97-AF65-F5344CB8AC3E}">
        <p14:creationId xmlns:p14="http://schemas.microsoft.com/office/powerpoint/2010/main" val="92537146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F05D3739-E534-034C-90B6-5689FE8A02A8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ru-RU" dirty="0"/>
              <a:t>Метод градиентного спуска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49DB1B5-DDF3-8341-8CB9-A85F5E0DCB38}"/>
                  </a:ext>
                </a:extLst>
              </p:cNvPr>
              <p:cNvSpPr txBox="1"/>
              <p:nvPr/>
            </p:nvSpPr>
            <p:spPr>
              <a:xfrm>
                <a:off x="1343025" y="2214563"/>
                <a:ext cx="6814943" cy="33458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ru-RU" dirty="0"/>
                  <a:t>Инициализируем веса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ru-RU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(0)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(1)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(0)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, …, 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(0)</m:t>
                        </m:r>
                      </m:sup>
                    </m:sSubSup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ru-RU" dirty="0"/>
                  <a:t>На каждом следующем шаге обновляем веса</a:t>
                </a:r>
                <a:r>
                  <a:rPr lang="en-US" dirty="0"/>
                  <a:t>,</a:t>
                </a:r>
                <a:r>
                  <a:rPr lang="ru-RU" dirty="0"/>
                  <a:t> сдвигаясь в </a:t>
                </a:r>
              </a:p>
              <a:p>
                <a:r>
                  <a:rPr lang="ru-RU" dirty="0"/>
                  <a:t>    направлении антиградиента функции потерь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dirty="0"/>
                  <a:t>:</a:t>
                </a:r>
              </a:p>
              <a:p>
                <a:r>
                  <a:rPr lang="en-US" dirty="0"/>
                  <a:t>		 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−1)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 − </m:t>
                    </m:r>
                    <m:r>
                      <m:rPr>
                        <m:sty m:val="p"/>
                      </m:rP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sup>
                        </m:sSub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r>
                  <a:rPr lang="en-US" dirty="0"/>
                  <a:t>		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= 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−1)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 − </m:t>
                    </m:r>
                    <m:r>
                      <m:rPr>
                        <m:sty m:val="p"/>
                      </m:rP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sup>
                        </m:sSubSup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r>
                  <a:rPr lang="en-US" dirty="0">
                    <a:ea typeface="Cambria Math" panose="02040503050406030204" pitchFamily="18" charset="0"/>
                  </a:rPr>
                  <a:t>                                              …</a:t>
                </a:r>
              </a:p>
              <a:p>
                <a:r>
                  <a:rPr lang="en-US" dirty="0">
                    <a:ea typeface="Cambria Math" panose="02040503050406030204" pitchFamily="18" charset="0"/>
                  </a:rPr>
                  <a:t>		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= 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−1)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 − </m:t>
                    </m:r>
                    <m:r>
                      <m:rPr>
                        <m:sty m:val="p"/>
                      </m:rP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sup>
                        </m:sSubSup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endParaRPr lang="en-US" b="0" dirty="0">
                  <a:ea typeface="Cambria Math" panose="02040503050406030204" pitchFamily="18" charset="0"/>
                </a:endParaRPr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49DB1B5-DDF3-8341-8CB9-A85F5E0DCB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3025" y="2214563"/>
                <a:ext cx="6814943" cy="3345852"/>
              </a:xfrm>
              <a:prstGeom prst="rect">
                <a:avLst/>
              </a:prstGeom>
              <a:blipFill>
                <a:blip r:embed="rId2"/>
                <a:stretch>
                  <a:fillRect l="-55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482EF49F-D273-494C-B924-6F7CA73E8EA4}"/>
              </a:ext>
            </a:extLst>
          </p:cNvPr>
          <p:cNvSpPr txBox="1"/>
          <p:nvPr/>
        </p:nvSpPr>
        <p:spPr>
          <a:xfrm>
            <a:off x="1343025" y="1473756"/>
            <a:ext cx="91643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На каждом шаге ( на каждой итерации метода) движемся в сторону антиградиента </a:t>
            </a:r>
          </a:p>
          <a:p>
            <a:r>
              <a:rPr lang="ru-RU" dirty="0"/>
              <a:t>Функции потерь!</a:t>
            </a:r>
          </a:p>
        </p:txBody>
      </p:sp>
    </p:spTree>
    <p:extLst>
      <p:ext uri="{BB962C8B-B14F-4D97-AF65-F5344CB8AC3E}">
        <p14:creationId xmlns:p14="http://schemas.microsoft.com/office/powerpoint/2010/main" val="164682755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F05D3739-E534-034C-90B6-5689FE8A02A8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ru-RU" dirty="0"/>
              <a:t>Сходимость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49DB1B5-DDF3-8341-8CB9-A85F5E0DCB38}"/>
                  </a:ext>
                </a:extLst>
              </p:cNvPr>
              <p:cNvSpPr txBox="1"/>
              <p:nvPr/>
            </p:nvSpPr>
            <p:spPr>
              <a:xfrm>
                <a:off x="990600" y="3543300"/>
                <a:ext cx="3567130" cy="20313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ru-RU" dirty="0"/>
                  <a:t>Начальное приближение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endParaRPr lang="en-US" dirty="0"/>
              </a:p>
              <a:p>
                <a:endParaRPr lang="ru-RU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ru-RU" dirty="0"/>
                  <a:t>Повторять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 − </m:t>
                      </m:r>
                      <m:r>
                        <a:rPr lang="en-US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r>
                        <m:rPr>
                          <m:sty m:val="p"/>
                        </m:rP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dirty="0"/>
              </a:p>
              <a:p>
                <a:endParaRPr lang="ru-RU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ru-RU" dirty="0"/>
                  <a:t>Останавливаем</a:t>
                </a:r>
                <a:r>
                  <a:rPr lang="en-US" dirty="0"/>
                  <a:t> </a:t>
                </a:r>
                <a:r>
                  <a:rPr lang="ru-RU" dirty="0"/>
                  <a:t>если</a:t>
                </a:r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||&lt;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49DB1B5-DDF3-8341-8CB9-A85F5E0DCB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600" y="3543300"/>
                <a:ext cx="3567130" cy="2031325"/>
              </a:xfrm>
              <a:prstGeom prst="rect">
                <a:avLst/>
              </a:prstGeom>
              <a:blipFill>
                <a:blip r:embed="rId2"/>
                <a:stretch>
                  <a:fillRect l="-1418" t="-1242" b="-310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085735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F52C9C0-1FAE-E44C-88F3-DF86E1282A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/>
              <a:t>Линейная регрессия</a:t>
            </a:r>
            <a:br>
              <a:rPr lang="ru-RU" dirty="0"/>
            </a:br>
            <a:r>
              <a:rPr lang="ru-RU" dirty="0"/>
              <a:t> в векторном виде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6DEDC3F-EEB7-E241-845A-C4A074532273}"/>
                  </a:ext>
                </a:extLst>
              </p:cNvPr>
              <p:cNvSpPr txBox="1"/>
              <p:nvPr/>
            </p:nvSpPr>
            <p:spPr>
              <a:xfrm>
                <a:off x="838200" y="2021050"/>
                <a:ext cx="5751767" cy="19849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&lt;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&gt;</m:t>
                      </m:r>
                    </m:oMath>
                  </m:oMathPara>
                </a14:m>
                <a:endParaRPr lang="en-US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ru-RU" dirty="0"/>
                  <a:t>Среднеквадратичная ошибка и задача обучения</a:t>
                </a:r>
                <a:r>
                  <a:rPr lang="en-US" dirty="0"/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&lt;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&gt;−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min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⁡_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6DEDC3F-EEB7-E241-845A-C4A0745322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021050"/>
                <a:ext cx="5751767" cy="1984902"/>
              </a:xfrm>
              <a:prstGeom prst="rect">
                <a:avLst/>
              </a:prstGeom>
              <a:blipFill>
                <a:blip r:embed="rId2"/>
                <a:stretch>
                  <a:fillRect l="-883" t="-637" b="-5159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9437887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F05D3739-E534-034C-90B6-5689FE8A02A8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ru-RU" dirty="0"/>
              <a:t>Градиентный спуск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49DB1B5-DDF3-8341-8CB9-A85F5E0DCB38}"/>
                  </a:ext>
                </a:extLst>
              </p:cNvPr>
              <p:cNvSpPr txBox="1"/>
              <p:nvPr/>
            </p:nvSpPr>
            <p:spPr>
              <a:xfrm>
                <a:off x="1343025" y="2214563"/>
                <a:ext cx="3452997" cy="20313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ru-RU" dirty="0"/>
                  <a:t>Останавливаем процесс</a:t>
                </a:r>
                <a:r>
                  <a:rPr lang="en-US" dirty="0"/>
                  <a:t>, </a:t>
                </a:r>
                <a:r>
                  <a:rPr lang="ru-RU" dirty="0"/>
                  <a:t>если</a:t>
                </a:r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||&lt;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US" dirty="0"/>
              </a:p>
              <a:p>
                <a:r>
                  <a:rPr lang="ru-RU" dirty="0"/>
                  <a:t>Другой вариант</a:t>
                </a:r>
                <a:r>
                  <a:rPr lang="en-US" dirty="0"/>
                  <a:t>;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||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||&lt;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ru-RU" dirty="0"/>
                  <a:t>Другой вариант</a:t>
                </a:r>
                <a:r>
                  <a:rPr lang="en-US" dirty="0"/>
                  <a:t>:</a:t>
                </a:r>
              </a:p>
              <a:p>
                <a:r>
                  <a:rPr lang="en-US" dirty="0"/>
                  <a:t>||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|| &lt;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endParaRPr lang="ru-RU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49DB1B5-DDF3-8341-8CB9-A85F5E0DCB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3025" y="2214563"/>
                <a:ext cx="3452997" cy="2031325"/>
              </a:xfrm>
              <a:prstGeom prst="rect">
                <a:avLst/>
              </a:prstGeom>
              <a:blipFill>
                <a:blip r:embed="rId2"/>
                <a:stretch>
                  <a:fillRect l="-1465" t="-1242" r="-733" b="-372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0091703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F05D3739-E534-034C-90B6-5689FE8A02A8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ru-RU" dirty="0"/>
              <a:t>Парная регрессия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840A34A-D526-A147-B958-B4AC9D98D2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1450" y="1892300"/>
            <a:ext cx="6769100" cy="307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75214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F05D3739-E534-034C-90B6-5689FE8A02A8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ru-RU" dirty="0"/>
              <a:t>Парная регрессия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E627FD5-E710-214F-9069-E4928B7A3C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9588" y="1971675"/>
            <a:ext cx="6832600" cy="354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2294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F05D3739-E534-034C-90B6-5689FE8A02A8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ru-RU" dirty="0"/>
              <a:t>Парная регрессия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6225BBB-5F6A-B549-8273-ADD5433D7A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3000" y="1689100"/>
            <a:ext cx="7366000" cy="347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67435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F05D3739-E534-034C-90B6-5689FE8A02A8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ru-RU" dirty="0"/>
              <a:t>Парная регрессия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FC12F92-7DF9-444F-BC5C-BCBBFB46D7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8900" y="1822450"/>
            <a:ext cx="6934200" cy="321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21984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F05D3739-E534-034C-90B6-5689FE8A02A8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ru-RU" dirty="0"/>
              <a:t>Парная регрессия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137C35C-825D-5244-9054-1C5C97147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7950" y="1758950"/>
            <a:ext cx="6896100" cy="334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91145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F05D3739-E534-034C-90B6-5689FE8A02A8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ru-RU" dirty="0"/>
              <a:t>Парная регрессия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942F1EF-B096-0541-A23C-460E0F5FE5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5975" y="1843088"/>
            <a:ext cx="7162800" cy="353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62347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F05D3739-E534-034C-90B6-5689FE8A02A8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ru-RU" dirty="0"/>
              <a:t>Функционал ошибки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5252F80-88A1-3A49-A871-BF6B0411BC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8950" y="1600200"/>
            <a:ext cx="61341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89150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F05D3739-E534-034C-90B6-5689FE8A02A8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ru-RU" dirty="0"/>
              <a:t>Локальные минимумы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876AFEF-3600-B945-90FC-D3788D54CC01}"/>
              </a:ext>
            </a:extLst>
          </p:cNvPr>
          <p:cNvSpPr txBox="1"/>
          <p:nvPr/>
        </p:nvSpPr>
        <p:spPr>
          <a:xfrm>
            <a:off x="1114425" y="2071688"/>
            <a:ext cx="6386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Градиентный спуск находит только локальные минимумы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35D7CE0-543E-1B43-B868-A495151969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8263" y="2531031"/>
            <a:ext cx="591820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47401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F05D3739-E534-034C-90B6-5689FE8A02A8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ru-RU" dirty="0"/>
              <a:t>Локальные минимумы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6F4952D-CB7B-714D-BF82-CCD87A59D9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437" y="1843088"/>
            <a:ext cx="8877300" cy="374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2033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CFF04D0-79DB-8849-BB94-6475576A0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/>
              <a:t>Модель линейной регрессии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BF5C150-9837-254F-B938-CBC9769653E0}"/>
                  </a:ext>
                </a:extLst>
              </p:cNvPr>
              <p:cNvSpPr txBox="1"/>
              <p:nvPr/>
            </p:nvSpPr>
            <p:spPr>
              <a:xfrm>
                <a:off x="926275" y="2452255"/>
                <a:ext cx="3364896" cy="7845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&lt;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&gt;   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⁡_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nary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BF5C150-9837-254F-B938-CBC9769653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275" y="2452255"/>
                <a:ext cx="3364896" cy="784574"/>
              </a:xfrm>
              <a:prstGeom prst="rect">
                <a:avLst/>
              </a:prstGeom>
              <a:blipFill>
                <a:blip r:embed="rId2"/>
                <a:stretch>
                  <a:fillRect l="-19173" t="-109524" b="-17142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3D700818-7B3E-B44D-916E-DD4CC6FFB532}"/>
              </a:ext>
            </a:extLst>
          </p:cNvPr>
          <p:cNvSpPr txBox="1"/>
          <p:nvPr/>
        </p:nvSpPr>
        <p:spPr>
          <a:xfrm>
            <a:off x="926275" y="1983179"/>
            <a:ext cx="5527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Среднеквадратичная ошибка и задача обучения</a:t>
            </a:r>
            <a:r>
              <a:rPr lang="en-US" dirty="0"/>
              <a:t>:</a:t>
            </a:r>
            <a:r>
              <a:rPr lang="ru-RU" dirty="0"/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1E44F8-BD73-B240-82BD-D3EB8AEE964E}"/>
              </a:ext>
            </a:extLst>
          </p:cNvPr>
          <p:cNvSpPr txBox="1"/>
          <p:nvPr/>
        </p:nvSpPr>
        <p:spPr>
          <a:xfrm>
            <a:off x="926275" y="3363686"/>
            <a:ext cx="3863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Отклонения прогнозов от ответов</a:t>
            </a:r>
            <a:r>
              <a:rPr lang="en-US" dirty="0"/>
              <a:t>: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95CA384-D157-814B-8E27-E45D61D016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275" y="3859875"/>
            <a:ext cx="40132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59285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F05D3739-E534-034C-90B6-5689FE8A02A8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ru-RU" dirty="0"/>
              <a:t>Длина шага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61B1114-E820-E548-8540-9E2A9FBC1BCA}"/>
                  </a:ext>
                </a:extLst>
              </p:cNvPr>
              <p:cNvSpPr txBox="1"/>
              <p:nvPr/>
            </p:nvSpPr>
            <p:spPr>
              <a:xfrm>
                <a:off x="990600" y="1957387"/>
                <a:ext cx="9858789" cy="20313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 − </m:t>
                      </m:r>
                      <m:r>
                        <a:rPr lang="en-US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r>
                        <m:rPr>
                          <m:sty m:val="p"/>
                        </m:rP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dirty="0"/>
              </a:p>
              <a:p>
                <a:endParaRPr lang="ru-RU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ru-RU" dirty="0"/>
                  <a:t>Позволяет контролировать скорость обучения</a:t>
                </a:r>
              </a:p>
              <a:p>
                <a:endParaRPr lang="ru-RU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ru-RU" dirty="0"/>
                  <a:t>Если сделать длину шага недостаточно маленькой</a:t>
                </a:r>
                <a:r>
                  <a:rPr lang="en-US" dirty="0"/>
                  <a:t>,</a:t>
                </a:r>
                <a:r>
                  <a:rPr lang="ru-RU" dirty="0"/>
                  <a:t> </a:t>
                </a:r>
                <a:r>
                  <a:rPr lang="ru-RU" dirty="0" err="1"/>
                  <a:t>градиентый</a:t>
                </a:r>
                <a:r>
                  <a:rPr lang="ru-RU" dirty="0"/>
                  <a:t> спуск может разойтись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ru-RU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ru-RU" dirty="0"/>
                  <a:t>Длина шага – </a:t>
                </a:r>
                <a:r>
                  <a:rPr lang="ru-RU" dirty="0" err="1"/>
                  <a:t>гиперпараметр</a:t>
                </a:r>
                <a:r>
                  <a:rPr lang="en-US" dirty="0"/>
                  <a:t>,</a:t>
                </a:r>
                <a:r>
                  <a:rPr lang="ru-RU" dirty="0"/>
                  <a:t> который нужно подбирать</a:t>
                </a:r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61B1114-E820-E548-8540-9E2A9FBC1B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600" y="1957387"/>
                <a:ext cx="9858789" cy="2031325"/>
              </a:xfrm>
              <a:prstGeom prst="rect">
                <a:avLst/>
              </a:prstGeom>
              <a:blipFill>
                <a:blip r:embed="rId2"/>
                <a:stretch>
                  <a:fillRect l="-515" b="-437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3261135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F05D3739-E534-034C-90B6-5689FE8A02A8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ru-RU" dirty="0"/>
              <a:t>Длина шага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579191A-91A4-C546-AED3-4D4B85EAFD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9050" y="1720850"/>
            <a:ext cx="7073900" cy="341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31568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F05D3739-E534-034C-90B6-5689FE8A02A8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ru-RU" dirty="0"/>
              <a:t>Длина шага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4CBF06E-BF61-FA42-BC8A-0B7E967859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4250" y="2268538"/>
            <a:ext cx="7683500" cy="260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66332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F05D3739-E534-034C-90B6-5689FE8A02A8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ru-RU" dirty="0"/>
              <a:t>Переменная длина шага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Прямоугольник 1">
                <a:extLst>
                  <a:ext uri="{FF2B5EF4-FFF2-40B4-BE49-F238E27FC236}">
                    <a16:creationId xmlns:a16="http://schemas.microsoft.com/office/drawing/2014/main" id="{9E0E280B-58B2-5B4B-867A-8AA663CC134A}"/>
                  </a:ext>
                </a:extLst>
              </p:cNvPr>
              <p:cNvSpPr/>
              <p:nvPr/>
            </p:nvSpPr>
            <p:spPr>
              <a:xfrm>
                <a:off x="990600" y="1843088"/>
                <a:ext cx="6061339" cy="27305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−1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−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ru-RU" dirty="0"/>
                  <a:t>Длину шага можно менять в зависимости от шага</a:t>
                </a:r>
              </a:p>
              <a:p>
                <a:endParaRPr lang="ru-RU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ru-RU" dirty="0"/>
                  <a:t>Например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ru-RU" dirty="0"/>
                  <a:t>Шаг наискорейшего спуска</a:t>
                </a:r>
                <a:r>
                  <a:rPr lang="en-US" dirty="0"/>
                  <a:t>:</a:t>
                </a:r>
              </a:p>
              <a:p>
                <a:r>
                  <a:rPr lang="en-US" dirty="0"/>
                  <a:t>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𝑎𝑟𝑔𝑚𝑖𝑛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𝑎𝑟𝑔𝑚𝑖𝑛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 −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r>
                      <m:rPr>
                        <m:sty m:val="p"/>
                      </m:rP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2" name="Прямоугольник 1">
                <a:extLst>
                  <a:ext uri="{FF2B5EF4-FFF2-40B4-BE49-F238E27FC236}">
                    <a16:creationId xmlns:a16="http://schemas.microsoft.com/office/drawing/2014/main" id="{9E0E280B-58B2-5B4B-867A-8AA663CC13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600" y="1843088"/>
                <a:ext cx="6061339" cy="2730556"/>
              </a:xfrm>
              <a:prstGeom prst="rect">
                <a:avLst/>
              </a:prstGeom>
              <a:blipFill>
                <a:blip r:embed="rId2"/>
                <a:stretch>
                  <a:fillRect l="-83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5612464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F05D3739-E534-034C-90B6-5689FE8A02A8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ru-RU" dirty="0"/>
              <a:t>Градиентный спуск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Прямоугольник 1">
                <a:extLst>
                  <a:ext uri="{FF2B5EF4-FFF2-40B4-BE49-F238E27FC236}">
                    <a16:creationId xmlns:a16="http://schemas.microsoft.com/office/drawing/2014/main" id="{9E0E280B-58B2-5B4B-867A-8AA663CC134A}"/>
                  </a:ext>
                </a:extLst>
              </p:cNvPr>
              <p:cNvSpPr/>
              <p:nvPr/>
            </p:nvSpPr>
            <p:spPr>
              <a:xfrm>
                <a:off x="990600" y="1843088"/>
                <a:ext cx="3587329" cy="289797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i="1" dirty="0">
                    <a:latin typeface="Cambria Math" panose="02040503050406030204" pitchFamily="18" charset="0"/>
                  </a:rPr>
                  <a:t>1. </a:t>
                </a:r>
                <a:r>
                  <a:rPr lang="ru-RU" i="1" dirty="0">
                    <a:latin typeface="Cambria Math" panose="02040503050406030204" pitchFamily="18" charset="0"/>
                  </a:rPr>
                  <a:t>Начальное приближение </a:t>
                </a:r>
                <a:r>
                  <a:rPr lang="en-US" i="1" dirty="0">
                    <a:latin typeface="Cambria Math" panose="02040503050406030204" pitchFamily="18" charset="0"/>
                  </a:rPr>
                  <a:t>: </a:t>
                </a:r>
                <a:r>
                  <a:rPr lang="ru-RU" i="1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ru-RU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endParaRPr lang="en-US" i="1" dirty="0">
                  <a:latin typeface="Cambria Math" panose="02040503050406030204" pitchFamily="18" charset="0"/>
                </a:endParaRPr>
              </a:p>
              <a:p>
                <a:pPr marL="342900" indent="-342900">
                  <a:buAutoNum type="arabicPeriod" startAt="2"/>
                </a:pPr>
                <a:r>
                  <a:rPr lang="ru-RU" i="1" dirty="0">
                    <a:latin typeface="Cambria Math" panose="02040503050406030204" pitchFamily="18" charset="0"/>
                  </a:rPr>
                  <a:t>Повторять</a:t>
                </a:r>
                <a:r>
                  <a:rPr lang="en-US" i="1" dirty="0">
                    <a:latin typeface="Cambria Math" panose="02040503050406030204" pitchFamily="18" charset="0"/>
                  </a:rPr>
                  <a:t>: </a:t>
                </a:r>
              </a:p>
              <a:p>
                <a:pPr marL="342900" indent="-342900">
                  <a:buAutoNum type="arabicPeriod" startAt="2"/>
                </a:pPr>
                <a:endParaRPr lang="en-US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−1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−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3. </a:t>
                </a:r>
                <a:r>
                  <a:rPr lang="ru-RU" dirty="0"/>
                  <a:t>Останавливаемся</a:t>
                </a:r>
                <a:r>
                  <a:rPr lang="en-US" dirty="0"/>
                  <a:t>,</a:t>
                </a:r>
                <a:r>
                  <a:rPr lang="ru-RU" dirty="0"/>
                  <a:t> если</a:t>
                </a:r>
              </a:p>
              <a:p>
                <a:endParaRPr lang="ru-RU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&lt;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ru-RU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Прямоугольник 1">
                <a:extLst>
                  <a:ext uri="{FF2B5EF4-FFF2-40B4-BE49-F238E27FC236}">
                    <a16:creationId xmlns:a16="http://schemas.microsoft.com/office/drawing/2014/main" id="{9E0E280B-58B2-5B4B-867A-8AA663CC13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600" y="1843088"/>
                <a:ext cx="3587329" cy="2897973"/>
              </a:xfrm>
              <a:prstGeom prst="rect">
                <a:avLst/>
              </a:prstGeom>
              <a:blipFill>
                <a:blip r:embed="rId2"/>
                <a:stretch>
                  <a:fillRect l="-1767" t="-43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9845731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F05D3739-E534-034C-90B6-5689FE8A02A8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ru-RU" dirty="0"/>
              <a:t>Линейная регрессия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49DB1B5-DDF3-8341-8CB9-A85F5E0DCB38}"/>
                  </a:ext>
                </a:extLst>
              </p:cNvPr>
              <p:cNvSpPr txBox="1"/>
              <p:nvPr/>
            </p:nvSpPr>
            <p:spPr>
              <a:xfrm>
                <a:off x="1343025" y="2214563"/>
                <a:ext cx="3725892" cy="39478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ru-RU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&lt;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&gt;  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𝑄</m:t>
                          </m:r>
                        </m:num>
                        <m:den>
                          <m:r>
                            <a:rPr lang="ru-RU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&gt;  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b="0" dirty="0"/>
              </a:p>
              <a:p>
                <a:endParaRPr lang="en-US" dirty="0"/>
              </a:p>
              <a:p>
                <a:r>
                  <a:rPr lang="en-US" dirty="0"/>
                  <a:t>…</a:t>
                </a:r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𝑄</m:t>
                          </m:r>
                        </m:num>
                        <m:den>
                          <m:r>
                            <a:rPr lang="ru-R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(&lt;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&gt;  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ru-RU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𝑋𝑤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49DB1B5-DDF3-8341-8CB9-A85F5E0DCB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3025" y="2214563"/>
                <a:ext cx="3725892" cy="3947812"/>
              </a:xfrm>
              <a:prstGeom prst="rect">
                <a:avLst/>
              </a:prstGeom>
              <a:blipFill>
                <a:blip r:embed="rId2"/>
                <a:stretch>
                  <a:fillRect l="-1356" t="-21154" b="-801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4053261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F05D3739-E534-034C-90B6-5689FE8A02A8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ru-RU" dirty="0"/>
              <a:t>Сложности градиентного спуска</a:t>
            </a: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81FC6BFD-81D3-0545-B8C7-85F1E5266260}"/>
              </a:ext>
            </a:extLst>
          </p:cNvPr>
          <p:cNvSpPr/>
          <p:nvPr/>
        </p:nvSpPr>
        <p:spPr>
          <a:xfrm>
            <a:off x="990600" y="1952922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Для вычисления градиента, как правило, надо просуммировать что-то по всем объектам</a:t>
            </a:r>
            <a:endParaRPr lang="en-US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 И это для одного маленького шага!</a:t>
            </a:r>
          </a:p>
        </p:txBody>
      </p:sp>
    </p:spTree>
    <p:extLst>
      <p:ext uri="{BB962C8B-B14F-4D97-AF65-F5344CB8AC3E}">
        <p14:creationId xmlns:p14="http://schemas.microsoft.com/office/powerpoint/2010/main" val="9177945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F05D3739-E534-034C-90B6-5689FE8A02A8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ru-RU" dirty="0"/>
              <a:t>Оценка градиента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Прямоугольник 1">
                <a:extLst>
                  <a:ext uri="{FF2B5EF4-FFF2-40B4-BE49-F238E27FC236}">
                    <a16:creationId xmlns:a16="http://schemas.microsoft.com/office/drawing/2014/main" id="{81FC6BFD-81D3-0545-B8C7-85F1E5266260}"/>
                  </a:ext>
                </a:extLst>
              </p:cNvPr>
              <p:cNvSpPr/>
              <p:nvPr/>
            </p:nvSpPr>
            <p:spPr>
              <a:xfrm>
                <a:off x="990600" y="1952922"/>
                <a:ext cx="6096000" cy="3277051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ru-RU" dirty="0"/>
                  <a:t>Градиент</a:t>
                </a:r>
                <a:r>
                  <a:rPr lang="en-US" dirty="0"/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ru-RU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ru-RU" dirty="0"/>
                  <a:t>Может</a:t>
                </a:r>
                <a:r>
                  <a:rPr lang="en-US" dirty="0"/>
                  <a:t>,</a:t>
                </a:r>
                <a:r>
                  <a:rPr lang="ru-RU" dirty="0"/>
                  <a:t> оценить градиент одним слагаемым?</a:t>
                </a:r>
                <a:br>
                  <a:rPr lang="ru-RU" dirty="0"/>
                </a:b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ru-RU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ru-RU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ru-RU" dirty="0"/>
              </a:p>
            </p:txBody>
          </p:sp>
        </mc:Choice>
        <mc:Fallback xmlns="">
          <p:sp>
            <p:nvSpPr>
              <p:cNvPr id="2" name="Прямоугольник 1">
                <a:extLst>
                  <a:ext uri="{FF2B5EF4-FFF2-40B4-BE49-F238E27FC236}">
                    <a16:creationId xmlns:a16="http://schemas.microsoft.com/office/drawing/2014/main" id="{81FC6BFD-81D3-0545-B8C7-85F1E526626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600" y="1952922"/>
                <a:ext cx="6096000" cy="3277051"/>
              </a:xfrm>
              <a:prstGeom prst="rect">
                <a:avLst/>
              </a:prstGeom>
              <a:blipFill>
                <a:blip r:embed="rId2"/>
                <a:stretch>
                  <a:fillRect l="-832" t="-25097" b="-3127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2223577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F05D3739-E534-034C-90B6-5689FE8A02A8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ru-RU" dirty="0"/>
              <a:t>Стохастический градиентный спуск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Прямоугольник 1">
                <a:extLst>
                  <a:ext uri="{FF2B5EF4-FFF2-40B4-BE49-F238E27FC236}">
                    <a16:creationId xmlns:a16="http://schemas.microsoft.com/office/drawing/2014/main" id="{81FC6BFD-81D3-0545-B8C7-85F1E5266260}"/>
                  </a:ext>
                </a:extLst>
              </p:cNvPr>
              <p:cNvSpPr/>
              <p:nvPr/>
            </p:nvSpPr>
            <p:spPr>
              <a:xfrm>
                <a:off x="990600" y="1952922"/>
                <a:ext cx="6096000" cy="2481513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marL="342900" indent="-342900">
                  <a:buAutoNum type="arabicPeriod"/>
                </a:pPr>
                <a:r>
                  <a:rPr lang="ru-RU" dirty="0"/>
                  <a:t>Начальное приближение</a:t>
                </a:r>
                <a:r>
                  <a:rPr lang="en-US" dirty="0"/>
                  <a:t>:</a:t>
                </a:r>
                <a:r>
                  <a:rPr lang="ru-RU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endParaRPr lang="en-US" b="0" dirty="0"/>
              </a:p>
              <a:p>
                <a:pPr marL="342900" indent="-342900">
                  <a:buAutoNum type="arabicPeriod"/>
                </a:pPr>
                <a:endParaRPr lang="en-US" dirty="0"/>
              </a:p>
              <a:p>
                <a:pPr marL="342900" indent="-342900">
                  <a:buAutoNum type="arabicPeriod"/>
                </a:pPr>
                <a:r>
                  <a:rPr lang="ru-RU" dirty="0"/>
                  <a:t>Повторять</a:t>
                </a:r>
                <a:r>
                  <a:rPr lang="en-US" dirty="0"/>
                  <a:t>,</a:t>
                </a:r>
                <a:r>
                  <a:rPr lang="ru-RU" dirty="0"/>
                  <a:t> каждый раз выбирая случайный </a:t>
                </a:r>
                <a:r>
                  <a:rPr lang="ru-RU" dirty="0" err="1"/>
                  <a:t>обьект</a:t>
                </a:r>
                <a:r>
                  <a:rPr lang="ru-RU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: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 −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r>
                      <m:rPr>
                        <m:sty m:val="p"/>
                      </m:rP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marL="342900" indent="-342900">
                  <a:buAutoNum type="arabicPeriod"/>
                </a:pPr>
                <a:endParaRPr lang="en-US" dirty="0"/>
              </a:p>
              <a:p>
                <a:pPr marL="342900" indent="-342900">
                  <a:buAutoNum type="arabicPeriod"/>
                </a:pPr>
                <a:r>
                  <a:rPr lang="ru-RU" dirty="0"/>
                  <a:t>Останавливаемся</a:t>
                </a:r>
                <a:r>
                  <a:rPr lang="en-US" dirty="0"/>
                  <a:t>, </a:t>
                </a:r>
                <a:r>
                  <a:rPr lang="ru-RU" dirty="0"/>
                  <a:t>если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&lt;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US" dirty="0"/>
              </a:p>
              <a:p>
                <a:pPr marL="342900" indent="-342900">
                  <a:buAutoNum type="arabicPeriod"/>
                </a:pPr>
                <a:endParaRPr lang="ru-RU" dirty="0"/>
              </a:p>
            </p:txBody>
          </p:sp>
        </mc:Choice>
        <mc:Fallback xmlns="">
          <p:sp>
            <p:nvSpPr>
              <p:cNvPr id="2" name="Прямоугольник 1">
                <a:extLst>
                  <a:ext uri="{FF2B5EF4-FFF2-40B4-BE49-F238E27FC236}">
                    <a16:creationId xmlns:a16="http://schemas.microsoft.com/office/drawing/2014/main" id="{81FC6BFD-81D3-0545-B8C7-85F1E526626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600" y="1952922"/>
                <a:ext cx="6096000" cy="2481513"/>
              </a:xfrm>
              <a:prstGeom prst="rect">
                <a:avLst/>
              </a:prstGeom>
              <a:blipFill>
                <a:blip r:embed="rId2"/>
                <a:stretch>
                  <a:fillRect l="-832" t="-102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5227193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F05D3739-E534-034C-90B6-5689FE8A02A8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ru-RU" dirty="0"/>
              <a:t>Градиентный спуск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5C961A4-F08F-A04A-882E-BD1CE73E54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3650" y="1758950"/>
            <a:ext cx="7124700" cy="334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4849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A7D93FE-C8F2-184B-9EBD-E833169CEDE9}"/>
              </a:ext>
            </a:extLst>
          </p:cNvPr>
          <p:cNvSpPr txBox="1"/>
          <p:nvPr/>
        </p:nvSpPr>
        <p:spPr>
          <a:xfrm>
            <a:off x="926275" y="1983179"/>
            <a:ext cx="3927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Отклонения прогнозов от ответов</a:t>
            </a:r>
            <a:r>
              <a:rPr lang="en-US" dirty="0"/>
              <a:t>:</a:t>
            </a:r>
            <a:r>
              <a:rPr lang="ru-RU" dirty="0"/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72CC29-6CC6-2841-97CB-75B5337D268F}"/>
              </a:ext>
            </a:extLst>
          </p:cNvPr>
          <p:cNvSpPr txBox="1"/>
          <p:nvPr/>
        </p:nvSpPr>
        <p:spPr>
          <a:xfrm>
            <a:off x="926274" y="3940793"/>
            <a:ext cx="3466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Среднеквадратичная ошибка</a:t>
            </a:r>
            <a:r>
              <a:rPr lang="en-US" dirty="0"/>
              <a:t>:</a:t>
            </a:r>
            <a:r>
              <a:rPr lang="ru-RU" dirty="0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B942D66-78B3-354B-A43B-F5F8F9B4FA0F}"/>
                  </a:ext>
                </a:extLst>
              </p:cNvPr>
              <p:cNvSpPr txBox="1"/>
              <p:nvPr/>
            </p:nvSpPr>
            <p:spPr>
              <a:xfrm>
                <a:off x="926275" y="2452255"/>
                <a:ext cx="1577548" cy="10776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nary>
                        </m:e>
                      </m:ra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B942D66-78B3-354B-A43B-F5F8F9B4FA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275" y="2452255"/>
                <a:ext cx="1577548" cy="1077603"/>
              </a:xfrm>
              <a:prstGeom prst="rect">
                <a:avLst/>
              </a:prstGeom>
              <a:blipFill>
                <a:blip r:embed="rId2"/>
                <a:stretch>
                  <a:fillRect t="-67442" r="-15873" b="-11162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ACC2939-8309-1D4C-9B43-43468B75E527}"/>
                  </a:ext>
                </a:extLst>
              </p:cNvPr>
              <p:cNvSpPr txBox="1"/>
              <p:nvPr/>
            </p:nvSpPr>
            <p:spPr>
              <a:xfrm>
                <a:off x="926274" y="4602616"/>
                <a:ext cx="4110612" cy="7845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ru-RU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𝑋𝑤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&lt;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&gt;  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ACC2939-8309-1D4C-9B43-43468B75E5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274" y="4602616"/>
                <a:ext cx="4110612" cy="784574"/>
              </a:xfrm>
              <a:prstGeom prst="rect">
                <a:avLst/>
              </a:prstGeom>
              <a:blipFill>
                <a:blip r:embed="rId3"/>
                <a:stretch>
                  <a:fillRect t="-109524" b="-16984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B2DB4D24-CE3A-BC4C-9D9C-6A90A5E916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/>
              <a:t>Вычисление ошибки</a:t>
            </a:r>
          </a:p>
        </p:txBody>
      </p:sp>
    </p:spTree>
    <p:extLst>
      <p:ext uri="{BB962C8B-B14F-4D97-AF65-F5344CB8AC3E}">
        <p14:creationId xmlns:p14="http://schemas.microsoft.com/office/powerpoint/2010/main" val="159465178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F05D3739-E534-034C-90B6-5689FE8A02A8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ru-RU" dirty="0"/>
              <a:t>Стохастический градиентный спуск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7684084-0FD3-7644-B1BF-B9EFAACDD4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9250" y="1619250"/>
            <a:ext cx="6413500" cy="361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05121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F05D3739-E534-034C-90B6-5689FE8A02A8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ru-RU" dirty="0"/>
              <a:t>Стохастический градиентный спуск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CF948A40-1C61-D64F-91B4-AE05F892862D}"/>
                  </a:ext>
                </a:extLst>
              </p:cNvPr>
              <p:cNvSpPr/>
              <p:nvPr/>
            </p:nvSpPr>
            <p:spPr>
              <a:xfrm>
                <a:off x="990600" y="1952922"/>
                <a:ext cx="6096000" cy="2383794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marL="342900" indent="-342900">
                  <a:buAutoNum type="arabicPeriod"/>
                </a:pPr>
                <a:r>
                  <a:rPr lang="ru-RU" dirty="0"/>
                  <a:t>Начальное приближение</a:t>
                </a:r>
                <a:r>
                  <a:rPr lang="en-US" dirty="0"/>
                  <a:t>:</a:t>
                </a:r>
                <a:r>
                  <a:rPr lang="ru-RU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endParaRPr lang="en-US" b="0" dirty="0"/>
              </a:p>
              <a:p>
                <a:pPr marL="342900" indent="-342900">
                  <a:buAutoNum type="arabicPeriod"/>
                </a:pPr>
                <a:endParaRPr lang="en-US" dirty="0"/>
              </a:p>
              <a:p>
                <a:pPr marL="342900" indent="-342900">
                  <a:buAutoNum type="arabicPeriod"/>
                </a:pPr>
                <a:r>
                  <a:rPr lang="ru-RU" dirty="0"/>
                  <a:t>Повторять</a:t>
                </a:r>
                <a:r>
                  <a:rPr lang="en-US" dirty="0"/>
                  <a:t>,</a:t>
                </a:r>
                <a:r>
                  <a:rPr lang="ru-RU" dirty="0"/>
                  <a:t> каждый раз выбирая случайный </a:t>
                </a:r>
                <a:r>
                  <a:rPr lang="ru-RU" dirty="0" err="1"/>
                  <a:t>обьект</a:t>
                </a:r>
                <a:r>
                  <a:rPr lang="ru-RU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: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 −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m:rPr>
                        <m:sty m:val="p"/>
                      </m:rP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marL="342900" indent="-342900">
                  <a:buAutoNum type="arabicPeriod"/>
                </a:pPr>
                <a:endParaRPr lang="en-US" dirty="0"/>
              </a:p>
              <a:p>
                <a:pPr marL="342900" indent="-342900">
                  <a:buAutoNum type="arabicPeriod"/>
                </a:pPr>
                <a:r>
                  <a:rPr lang="ru-RU" dirty="0"/>
                  <a:t>Останавливаемся</a:t>
                </a:r>
                <a:r>
                  <a:rPr lang="en-US" dirty="0"/>
                  <a:t>, </a:t>
                </a:r>
                <a:r>
                  <a:rPr lang="ru-RU" dirty="0"/>
                  <a:t>если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&lt;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US" dirty="0"/>
              </a:p>
              <a:p>
                <a:pPr marL="342900" indent="-342900">
                  <a:buAutoNum type="arabicPeriod"/>
                </a:pPr>
                <a:endParaRPr lang="ru-RU" dirty="0"/>
              </a:p>
            </p:txBody>
          </p:sp>
        </mc:Choice>
        <mc:Fallback xmlns="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CF948A40-1C61-D64F-91B4-AE05F89286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600" y="1952922"/>
                <a:ext cx="6096000" cy="2383794"/>
              </a:xfrm>
              <a:prstGeom prst="rect">
                <a:avLst/>
              </a:prstGeom>
              <a:blipFill>
                <a:blip r:embed="rId2"/>
                <a:stretch>
                  <a:fillRect l="-832" t="-105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9344881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F05D3739-E534-034C-90B6-5689FE8A02A8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ru-RU" dirty="0"/>
              <a:t>Стохастический градиентный спуск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CF948A40-1C61-D64F-91B4-AE05F892862D}"/>
                  </a:ext>
                </a:extLst>
              </p:cNvPr>
              <p:cNvSpPr/>
              <p:nvPr/>
            </p:nvSpPr>
            <p:spPr>
              <a:xfrm>
                <a:off x="990600" y="1952922"/>
                <a:ext cx="6096000" cy="634789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0.1</m:t>
                          </m:r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0.3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CF948A40-1C61-D64F-91B4-AE05F89286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600" y="1952922"/>
                <a:ext cx="6096000" cy="63478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B49F0A7-C4DB-9A4C-8E08-2D486AE778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5637" y="2568575"/>
            <a:ext cx="7607300" cy="303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55123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F05D3739-E534-034C-90B6-5689FE8A02A8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ru-RU" dirty="0"/>
              <a:t>Стохастический градиентный спуск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9522A45-5B09-9D45-B1E1-1215ADE449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3950" y="1562100"/>
            <a:ext cx="7404100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67036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F05D3739-E534-034C-90B6-5689FE8A02A8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ru-RU" dirty="0"/>
              <a:t>Стохастический градиентный спуск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FCFAA2F4-B42A-AE4B-9365-47112E7AAD92}"/>
                  </a:ext>
                </a:extLst>
              </p:cNvPr>
              <p:cNvSpPr/>
              <p:nvPr/>
            </p:nvSpPr>
            <p:spPr>
              <a:xfrm>
                <a:off x="990600" y="1952922"/>
                <a:ext cx="7253288" cy="248151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AutoNum type="arabicPeriod"/>
                </a:pPr>
                <a:r>
                  <a:rPr lang="ru-RU" dirty="0"/>
                  <a:t>Начальное приближение</a:t>
                </a:r>
                <a:r>
                  <a:rPr lang="en-US" dirty="0"/>
                  <a:t>:</a:t>
                </a:r>
                <a:r>
                  <a:rPr lang="ru-RU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endParaRPr lang="en-US" b="0" dirty="0"/>
              </a:p>
              <a:p>
                <a:pPr marL="342900" indent="-342900">
                  <a:buAutoNum type="arabicPeriod"/>
                </a:pPr>
                <a:endParaRPr lang="en-US" dirty="0"/>
              </a:p>
              <a:p>
                <a:pPr marL="342900" indent="-342900">
                  <a:buAutoNum type="arabicPeriod"/>
                </a:pPr>
                <a:r>
                  <a:rPr lang="ru-RU" dirty="0"/>
                  <a:t>Повторять</a:t>
                </a:r>
                <a:r>
                  <a:rPr lang="en-US" dirty="0"/>
                  <a:t>,</a:t>
                </a:r>
                <a:r>
                  <a:rPr lang="ru-RU" dirty="0"/>
                  <a:t> каждый раз выбирая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</a:t>
                </a:r>
                <a:r>
                  <a:rPr lang="ru-RU" dirty="0"/>
                  <a:t>случайный </a:t>
                </a:r>
                <a:r>
                  <a:rPr lang="ru-RU" dirty="0" err="1"/>
                  <a:t>обьект</a:t>
                </a:r>
                <a:r>
                  <a:rPr lang="ru-RU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, ..,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: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 −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sub>
                            </m:sSub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/>
              </a:p>
              <a:p>
                <a:pPr marL="342900" indent="-342900">
                  <a:buAutoNum type="arabicPeriod"/>
                </a:pPr>
                <a:r>
                  <a:rPr lang="ru-RU" dirty="0"/>
                  <a:t>Останавливаемся</a:t>
                </a:r>
                <a:r>
                  <a:rPr lang="en-US" dirty="0"/>
                  <a:t>, </a:t>
                </a:r>
                <a:r>
                  <a:rPr lang="ru-RU" dirty="0"/>
                  <a:t>если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&lt;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pPr marL="342900" indent="-342900">
                  <a:buAutoNum type="arabicPeriod"/>
                </a:pPr>
                <a:endParaRPr lang="ru-RU" dirty="0"/>
              </a:p>
            </p:txBody>
          </p:sp>
        </mc:Choice>
        <mc:Fallback xmlns="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FCFAA2F4-B42A-AE4B-9365-47112E7AAD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600" y="1952922"/>
                <a:ext cx="7253288" cy="2481513"/>
              </a:xfrm>
              <a:prstGeom prst="rect">
                <a:avLst/>
              </a:prstGeom>
              <a:blipFill>
                <a:blip r:embed="rId2"/>
                <a:stretch>
                  <a:fillRect l="-701" t="-102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1287445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F05D3739-E534-034C-90B6-5689FE8A02A8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ru-RU" dirty="0"/>
              <a:t>Масштабирование признаков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D1E1E96-1B3F-0744-B2F1-D33A1BEA32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4750" y="1752600"/>
            <a:ext cx="7302500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22459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F05D3739-E534-034C-90B6-5689FE8A02A8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ru-RU" dirty="0"/>
              <a:t>Масштабирование признаков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F2FD9C8-7AE2-8D46-923D-E32F0B11F5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188" y="2565400"/>
            <a:ext cx="5130800" cy="429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76602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F05D3739-E534-034C-90B6-5689FE8A02A8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ru-RU" dirty="0"/>
              <a:t>Масштабирование признаков</a:t>
            </a: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94B4DE51-7E71-764D-A99A-EED0474147BB}"/>
              </a:ext>
            </a:extLst>
          </p:cNvPr>
          <p:cNvSpPr/>
          <p:nvPr/>
        </p:nvSpPr>
        <p:spPr>
          <a:xfrm>
            <a:off x="990600" y="2228671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До масштабирования значения градиента, соответствующие большим признакам, преобладают над остальными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 После масштабирования все параметры обновляются в равных пропорциях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2DB00CB-59B7-8A4B-85E5-54F2BE7B0A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5088" y="4102059"/>
            <a:ext cx="7213600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99981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9DB57A-4F35-FE40-AD99-CBF74C845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Спасибо за внимание!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33DB1927-3BD3-B34D-BB20-53448C343FCA}"/>
              </a:ext>
            </a:extLst>
          </p:cNvPr>
          <p:cNvSpPr/>
          <p:nvPr/>
        </p:nvSpPr>
        <p:spPr>
          <a:xfrm>
            <a:off x="3048000" y="3200975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b="1" dirty="0" err="1">
                <a:latin typeface="Seravek" panose="020B0503040000020004" pitchFamily="34" charset="0"/>
                <a:cs typeface="Times New Roman" panose="02020603050405020304" pitchFamily="18" charset="0"/>
                <a:sym typeface="Helvetica Neue"/>
              </a:rPr>
              <a:t>Ildar</a:t>
            </a:r>
            <a:r>
              <a:rPr lang="en-US" b="1" dirty="0">
                <a:latin typeface="Seravek" panose="020B0503040000020004" pitchFamily="34" charset="0"/>
                <a:cs typeface="Times New Roman" panose="02020603050405020304" pitchFamily="18" charset="0"/>
                <a:sym typeface="Helvetica Neue"/>
              </a:rPr>
              <a:t> </a:t>
            </a:r>
            <a:r>
              <a:rPr lang="en-US" b="1" dirty="0" err="1">
                <a:latin typeface="Seravek" panose="020B0503040000020004" pitchFamily="34" charset="0"/>
                <a:cs typeface="Times New Roman" panose="02020603050405020304" pitchFamily="18" charset="0"/>
                <a:sym typeface="Helvetica Neue"/>
              </a:rPr>
              <a:t>Safilo</a:t>
            </a:r>
            <a:endParaRPr lang="ru-RU" b="1" dirty="0">
              <a:latin typeface="Seravek" panose="020B0503040000020004" pitchFamily="34" charset="0"/>
              <a:cs typeface="Times New Roman" panose="02020603050405020304" pitchFamily="18" charset="0"/>
              <a:sym typeface="Helvetica Neue"/>
            </a:endParaRPr>
          </a:p>
          <a:p>
            <a:pPr algn="ctr"/>
            <a:endParaRPr lang="en-US" b="1" dirty="0">
              <a:solidFill>
                <a:srgbClr val="0070C0"/>
              </a:solidFill>
              <a:latin typeface="Seravek" panose="020B0503040000020004" pitchFamily="34" charset="0"/>
              <a:cs typeface="Times New Roman" panose="02020603050405020304" pitchFamily="18" charset="0"/>
              <a:sym typeface="Helvetica Neue"/>
            </a:endParaRPr>
          </a:p>
          <a:p>
            <a:pPr algn="ctr"/>
            <a:r>
              <a:rPr lang="en-US" b="1" dirty="0">
                <a:solidFill>
                  <a:srgbClr val="0070C0"/>
                </a:solidFill>
                <a:latin typeface="Seravek" panose="020B0503040000020004" pitchFamily="34" charset="0"/>
                <a:cs typeface="Times New Roman" panose="02020603050405020304" pitchFamily="18" charset="0"/>
                <a:sym typeface="Helvetica Neue"/>
              </a:rPr>
              <a:t>@</a:t>
            </a:r>
            <a:r>
              <a:rPr lang="en-US" b="1" dirty="0" err="1">
                <a:solidFill>
                  <a:srgbClr val="0070C0"/>
                </a:solidFill>
                <a:latin typeface="Seravek" panose="020B0503040000020004" pitchFamily="34" charset="0"/>
                <a:cs typeface="Times New Roman" panose="02020603050405020304" pitchFamily="18" charset="0"/>
                <a:sym typeface="Helvetica Neue"/>
              </a:rPr>
              <a:t>Ildar_Saf</a:t>
            </a:r>
            <a:endParaRPr lang="ru-RU" b="1" dirty="0">
              <a:solidFill>
                <a:srgbClr val="0070C0"/>
              </a:solidFill>
              <a:latin typeface="Seravek" panose="020B0503040000020004" pitchFamily="34" charset="0"/>
              <a:cs typeface="Times New Roman" panose="02020603050405020304" pitchFamily="18" charset="0"/>
              <a:sym typeface="Helvetica Neue"/>
            </a:endParaRPr>
          </a:p>
          <a:p>
            <a:pPr algn="ctr"/>
            <a:r>
              <a:rPr lang="en-US" b="1" dirty="0" err="1">
                <a:solidFill>
                  <a:srgbClr val="0070C0"/>
                </a:solidFill>
                <a:latin typeface="Seravek" panose="020B0503040000020004" pitchFamily="34" charset="0"/>
                <a:cs typeface="Times New Roman" panose="02020603050405020304" pitchFamily="18" charset="0"/>
                <a:sym typeface="Helvetica Neue"/>
              </a:rPr>
              <a:t>irsafilo@gmail.com</a:t>
            </a:r>
            <a:endParaRPr lang="en-US" b="1" dirty="0">
              <a:solidFill>
                <a:srgbClr val="0070C0"/>
              </a:solidFill>
              <a:latin typeface="Seravek" panose="020B0503040000020004" pitchFamily="34" charset="0"/>
              <a:cs typeface="Times New Roman" panose="02020603050405020304" pitchFamily="18" charset="0"/>
              <a:sym typeface="Helvetica Neue"/>
            </a:endParaRPr>
          </a:p>
          <a:p>
            <a:pPr algn="ctr"/>
            <a:r>
              <a:rPr lang="en-US" b="1" dirty="0">
                <a:solidFill>
                  <a:srgbClr val="0070C0"/>
                </a:solidFill>
                <a:latin typeface="Seravek" panose="020B0503040000020004" pitchFamily="34" charset="0"/>
                <a:cs typeface="Times New Roman" panose="02020603050405020304" pitchFamily="18" charset="0"/>
                <a:sym typeface="Helvetica Neue"/>
              </a:rPr>
              <a:t>https://</a:t>
            </a:r>
            <a:r>
              <a:rPr lang="en-US" b="1" dirty="0" err="1">
                <a:solidFill>
                  <a:srgbClr val="0070C0"/>
                </a:solidFill>
                <a:latin typeface="Seravek" panose="020B0503040000020004" pitchFamily="34" charset="0"/>
                <a:cs typeface="Times New Roman" panose="02020603050405020304" pitchFamily="18" charset="0"/>
                <a:sym typeface="Helvetica Neue"/>
              </a:rPr>
              <a:t>www.linkedin.com</a:t>
            </a:r>
            <a:r>
              <a:rPr lang="en-US" b="1" dirty="0">
                <a:solidFill>
                  <a:srgbClr val="0070C0"/>
                </a:solidFill>
                <a:latin typeface="Seravek" panose="020B0503040000020004" pitchFamily="34" charset="0"/>
                <a:cs typeface="Times New Roman" panose="02020603050405020304" pitchFamily="18" charset="0"/>
                <a:sym typeface="Helvetica Neue"/>
              </a:rPr>
              <a:t>/in/</a:t>
            </a:r>
            <a:r>
              <a:rPr lang="en-US" b="1" dirty="0" err="1">
                <a:solidFill>
                  <a:srgbClr val="0070C0"/>
                </a:solidFill>
                <a:latin typeface="Seravek" panose="020B0503040000020004" pitchFamily="34" charset="0"/>
                <a:cs typeface="Times New Roman" panose="02020603050405020304" pitchFamily="18" charset="0"/>
                <a:sym typeface="Helvetica Neue"/>
              </a:rPr>
              <a:t>isafilo</a:t>
            </a:r>
            <a:r>
              <a:rPr lang="en-US" b="1" dirty="0">
                <a:solidFill>
                  <a:srgbClr val="0070C0"/>
                </a:solidFill>
                <a:latin typeface="Seravek" panose="020B0503040000020004" pitchFamily="34" charset="0"/>
                <a:cs typeface="Times New Roman" panose="02020603050405020304" pitchFamily="18" charset="0"/>
                <a:sym typeface="Helvetica Neue"/>
              </a:rPr>
              <a:t>/</a:t>
            </a:r>
            <a:endParaRPr lang="ru-RU" b="1" dirty="0">
              <a:solidFill>
                <a:srgbClr val="0070C0"/>
              </a:solidFill>
              <a:latin typeface="Seravek" panose="020B0503040000020004" pitchFamily="34" charset="0"/>
              <a:cs typeface="Times New Roman" panose="02020603050405020304" pitchFamily="18" charset="0"/>
              <a:sym typeface="Helvetica Neue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DBBCCE3-E05B-3240-B2F1-505DD3F21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4383" y="1247961"/>
            <a:ext cx="1463234" cy="1953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3736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6B854E3-DB5D-B348-819E-71A67B4D78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/>
              <a:t>Кросс-</a:t>
            </a:r>
            <a:r>
              <a:rPr lang="ru-RU" dirty="0" err="1"/>
              <a:t>валидация</a:t>
            </a:r>
            <a:endParaRPr lang="ru-RU" dirty="0"/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860E476A-A216-B74B-A5A5-8C3A897F9E80}"/>
              </a:ext>
            </a:extLst>
          </p:cNvPr>
          <p:cNvSpPr/>
          <p:nvPr/>
        </p:nvSpPr>
        <p:spPr>
          <a:xfrm>
            <a:off x="961901" y="1690688"/>
            <a:ext cx="6377050" cy="88625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Стрелка вниз 3">
            <a:extLst>
              <a:ext uri="{FF2B5EF4-FFF2-40B4-BE49-F238E27FC236}">
                <a16:creationId xmlns:a16="http://schemas.microsoft.com/office/drawing/2014/main" id="{4E40045B-3FEB-A24C-8DE4-8F16EDCE93CF}"/>
              </a:ext>
            </a:extLst>
          </p:cNvPr>
          <p:cNvSpPr/>
          <p:nvPr/>
        </p:nvSpPr>
        <p:spPr>
          <a:xfrm>
            <a:off x="4049486" y="2576945"/>
            <a:ext cx="391885" cy="852055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489B9FFC-E4D5-D644-A68B-E4938AE8A907}"/>
              </a:ext>
            </a:extLst>
          </p:cNvPr>
          <p:cNvSpPr/>
          <p:nvPr/>
        </p:nvSpPr>
        <p:spPr>
          <a:xfrm>
            <a:off x="961901" y="3538847"/>
            <a:ext cx="6377050" cy="78377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E73CD623-466A-9C4F-B3EB-6CC581AF726E}"/>
              </a:ext>
            </a:extLst>
          </p:cNvPr>
          <p:cNvSpPr/>
          <p:nvPr/>
        </p:nvSpPr>
        <p:spPr>
          <a:xfrm>
            <a:off x="1045028" y="3621974"/>
            <a:ext cx="1721923" cy="6494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E5A60183-EEF0-CA49-B51B-CDCC9ABD3B45}"/>
              </a:ext>
            </a:extLst>
          </p:cNvPr>
          <p:cNvSpPr/>
          <p:nvPr/>
        </p:nvSpPr>
        <p:spPr>
          <a:xfrm>
            <a:off x="3237015" y="3621974"/>
            <a:ext cx="1721923" cy="6494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5CD65B9D-9019-BC4E-8BD1-10F78F828E33}"/>
              </a:ext>
            </a:extLst>
          </p:cNvPr>
          <p:cNvSpPr/>
          <p:nvPr/>
        </p:nvSpPr>
        <p:spPr>
          <a:xfrm>
            <a:off x="5429003" y="3606032"/>
            <a:ext cx="1721923" cy="6494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43F297F6-D876-EC4A-A19E-080EEFAB3322}"/>
              </a:ext>
            </a:extLst>
          </p:cNvPr>
          <p:cNvSpPr/>
          <p:nvPr/>
        </p:nvSpPr>
        <p:spPr>
          <a:xfrm>
            <a:off x="961901" y="4551993"/>
            <a:ext cx="6377050" cy="78377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235DA69F-1FB5-C242-9ECC-236EE8950AB5}"/>
              </a:ext>
            </a:extLst>
          </p:cNvPr>
          <p:cNvSpPr/>
          <p:nvPr/>
        </p:nvSpPr>
        <p:spPr>
          <a:xfrm>
            <a:off x="1045028" y="4635120"/>
            <a:ext cx="1721923" cy="6494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18816F20-DC65-6042-A3ED-0BB38096795A}"/>
              </a:ext>
            </a:extLst>
          </p:cNvPr>
          <p:cNvSpPr/>
          <p:nvPr/>
        </p:nvSpPr>
        <p:spPr>
          <a:xfrm>
            <a:off x="3237015" y="4635120"/>
            <a:ext cx="1721923" cy="6494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F0AB6D9D-725B-5945-82AC-2F43358645D1}"/>
              </a:ext>
            </a:extLst>
          </p:cNvPr>
          <p:cNvSpPr/>
          <p:nvPr/>
        </p:nvSpPr>
        <p:spPr>
          <a:xfrm>
            <a:off x="5429003" y="4619178"/>
            <a:ext cx="1721923" cy="6494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1DCDE780-0942-354E-A4B7-932CF5D2E7C6}"/>
              </a:ext>
            </a:extLst>
          </p:cNvPr>
          <p:cNvSpPr/>
          <p:nvPr/>
        </p:nvSpPr>
        <p:spPr>
          <a:xfrm>
            <a:off x="961901" y="5539194"/>
            <a:ext cx="6377050" cy="78377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371F92BA-22CB-1B49-9B5C-145A8AF90FF2}"/>
              </a:ext>
            </a:extLst>
          </p:cNvPr>
          <p:cNvSpPr/>
          <p:nvPr/>
        </p:nvSpPr>
        <p:spPr>
          <a:xfrm>
            <a:off x="1045028" y="5622321"/>
            <a:ext cx="1721923" cy="6494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CB908EF9-C26C-BA42-A57A-79DD71570932}"/>
              </a:ext>
            </a:extLst>
          </p:cNvPr>
          <p:cNvSpPr/>
          <p:nvPr/>
        </p:nvSpPr>
        <p:spPr>
          <a:xfrm>
            <a:off x="3237015" y="5622321"/>
            <a:ext cx="1721923" cy="6494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B0055837-3C8A-6D49-BC1E-741D207BAA48}"/>
              </a:ext>
            </a:extLst>
          </p:cNvPr>
          <p:cNvSpPr/>
          <p:nvPr/>
        </p:nvSpPr>
        <p:spPr>
          <a:xfrm>
            <a:off x="5429003" y="5606379"/>
            <a:ext cx="1721923" cy="6494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548827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56D9975-6F4A-F34B-AD97-9A8B25E52B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/>
              <a:t>Признаки переобученной модели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029CD89-6227-BC44-9D06-4F5C2E2A9D85}"/>
                  </a:ext>
                </a:extLst>
              </p:cNvPr>
              <p:cNvSpPr txBox="1"/>
              <p:nvPr/>
            </p:nvSpPr>
            <p:spPr>
              <a:xfrm>
                <a:off x="838200" y="1914298"/>
                <a:ext cx="6898363" cy="14996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ru-RU" dirty="0"/>
                  <a:t>Большая разница в качестве на тренировочных и</a:t>
                </a:r>
              </a:p>
              <a:p>
                <a:r>
                  <a:rPr lang="ru-RU" dirty="0"/>
                  <a:t>    и тестовых данных(модель подгоняется под тренировочные</a:t>
                </a:r>
              </a:p>
              <a:p>
                <a:r>
                  <a:rPr lang="ru-RU" dirty="0"/>
                  <a:t>    данные и не может найти истинная зависимость)</a:t>
                </a:r>
              </a:p>
              <a:p>
                <a:endParaRPr lang="ru-RU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ru-RU" dirty="0"/>
                  <a:t>Большие значения параметров (весов)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ru-RU" dirty="0"/>
                  <a:t>модели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029CD89-6227-BC44-9D06-4F5C2E2A9D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914298"/>
                <a:ext cx="6898363" cy="1499641"/>
              </a:xfrm>
              <a:prstGeom prst="rect">
                <a:avLst/>
              </a:prstGeom>
              <a:blipFill>
                <a:blip r:embed="rId2"/>
                <a:stretch>
                  <a:fillRect l="-735" t="-1681" b="-420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305849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C71E2BD-D14A-F143-A184-2BAC733FB55F}"/>
                  </a:ext>
                </a:extLst>
              </p:cNvPr>
              <p:cNvSpPr txBox="1"/>
              <p:nvPr/>
            </p:nvSpPr>
            <p:spPr>
              <a:xfrm>
                <a:off x="838200" y="1653935"/>
                <a:ext cx="3687804" cy="15856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d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p>
                          <m:e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nary>
                      </m:e>
                    </m:rad>
                    <m:r>
                      <a:rPr lang="en-US" b="0" i="0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</m:t>
                        </m:r>
                      </m:e>
                      <m:sub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ru-RU" b="0" i="0" smtClean="0">
                        <a:latin typeface="Cambria Math" panose="02040503050406030204" pitchFamily="18" charset="0"/>
                      </a:rPr>
                      <m:t>−норма</m:t>
                    </m:r>
                  </m:oMath>
                </a14:m>
                <a:endParaRPr lang="ru-RU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ru-RU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d>
                          </m:e>
                        </m:d>
                      </m:e>
                      <m:sub>
                        <m:r>
                          <a:rPr lang="ru-RU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e>
                    </m:nary>
                    <m:r>
                      <a:rPr lang="en-US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L</m:t>
                        </m:r>
                      </m:e>
                      <m:sub>
                        <m:r>
                          <a:rPr lang="ru-RU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ru-RU">
                        <a:latin typeface="Cambria Math" panose="02040503050406030204" pitchFamily="18" charset="0"/>
                      </a:rPr>
                      <m:t>−норма</m:t>
                    </m:r>
                  </m:oMath>
                </a14:m>
                <a:endParaRPr lang="ru-RU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ru-RU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C71E2BD-D14A-F143-A184-2BAC733FB5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53935"/>
                <a:ext cx="3687804" cy="1585627"/>
              </a:xfrm>
              <a:prstGeom prst="rect">
                <a:avLst/>
              </a:prstGeom>
              <a:blipFill>
                <a:blip r:embed="rId2"/>
                <a:stretch>
                  <a:fillRect l="-1375" t="-17600" b="-176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7BA3D07F-6C52-3E4C-B170-00C44AC7F5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 err="1"/>
              <a:t>Регуляризаторы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653157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ADSC">
      <a:dk1>
        <a:srgbClr val="132D61"/>
      </a:dk1>
      <a:lt1>
        <a:srgbClr val="FFFFFF"/>
      </a:lt1>
      <a:dk2>
        <a:srgbClr val="2D2D35"/>
      </a:dk2>
      <a:lt2>
        <a:srgbClr val="E7E6E6"/>
      </a:lt2>
      <a:accent1>
        <a:srgbClr val="B1DBD5"/>
      </a:accent1>
      <a:accent2>
        <a:srgbClr val="FCC775"/>
      </a:accent2>
      <a:accent3>
        <a:srgbClr val="E5CCB4"/>
      </a:accent3>
      <a:accent4>
        <a:srgbClr val="BAA895"/>
      </a:accent4>
      <a:accent5>
        <a:srgbClr val="EC8B71"/>
      </a:accent5>
      <a:accent6>
        <a:srgbClr val="B1DBD5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40885</TotalTime>
  <Words>1333</Words>
  <Application>Microsoft Macintosh PowerPoint</Application>
  <PresentationFormat>Широкоэкранный</PresentationFormat>
  <Paragraphs>317</Paragraphs>
  <Slides>68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68</vt:i4>
      </vt:variant>
    </vt:vector>
  </HeadingPairs>
  <TitlesOfParts>
    <vt:vector size="77" baseType="lpstr">
      <vt:lpstr>Arial</vt:lpstr>
      <vt:lpstr>Calibri</vt:lpstr>
      <vt:lpstr>Cambria Math</vt:lpstr>
      <vt:lpstr>Helvetica</vt:lpstr>
      <vt:lpstr>Impact</vt:lpstr>
      <vt:lpstr>Seravek</vt:lpstr>
      <vt:lpstr>Seravek Light</vt:lpstr>
      <vt:lpstr>Times New Roman</vt:lpstr>
      <vt:lpstr>Office Theme</vt:lpstr>
      <vt:lpstr>Градиентные методы обучения</vt:lpstr>
      <vt:lpstr>Презентация PowerPoint</vt:lpstr>
      <vt:lpstr>Функция потерь для регрессии</vt:lpstr>
      <vt:lpstr>Линейная регрессия  в векторном виде</vt:lpstr>
      <vt:lpstr>Модель линейной регрессии</vt:lpstr>
      <vt:lpstr>Вычисление ошибки</vt:lpstr>
      <vt:lpstr>Кросс-валидация</vt:lpstr>
      <vt:lpstr>Признаки переобученной модели</vt:lpstr>
      <vt:lpstr>Регуляризаторы</vt:lpstr>
      <vt:lpstr>Гиперпараметры</vt:lpstr>
      <vt:lpstr>Чуть больше терминов</vt:lpstr>
      <vt:lpstr>Масштабирование признаков</vt:lpstr>
      <vt:lpstr>Среднеквадратичная ошибка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Спасибо за внимание!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Elena Samuylova</dc:creator>
  <cp:lastModifiedBy>Microsoft Office User</cp:lastModifiedBy>
  <cp:revision>703</cp:revision>
  <cp:lastPrinted>2018-11-07T17:01:56Z</cp:lastPrinted>
  <dcterms:created xsi:type="dcterms:W3CDTF">2018-02-12T12:11:29Z</dcterms:created>
  <dcterms:modified xsi:type="dcterms:W3CDTF">2021-09-18T13:38:01Z</dcterms:modified>
</cp:coreProperties>
</file>